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2004f2a6-2d25-415c-9084-6e8e01e3053a-slide-00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2004f2a6-2d25-415c-9084-6e8e01e3053a-slide-01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2004f2a6-2d25-415c-9084-6e8e01e3053a-slide-01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2004f2a6-2d25-415c-9084-6e8e01e3053a-slide-01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2004f2a6-2d25-415c-9084-6e8e01e3053a-slide-01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2004f2a6-2d25-415c-9084-6e8e01e3053a-slide-01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2004f2a6-2d25-415c-9084-6e8e01e3053a-slide-01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2004f2a6-2d25-415c-9084-6e8e01e3053a-slide-00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2004f2a6-2d25-415c-9084-6e8e01e3053a-slide-00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2004f2a6-2d25-415c-9084-6e8e01e3053a-slide-00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2004f2a6-2d25-415c-9084-6e8e01e3053a-slide-00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2004f2a6-2d25-415c-9084-6e8e01e3053a-slide-00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2004f2a6-2d25-415c-9084-6e8e01e3053a-slide-00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2004f2a6-2d25-415c-9084-6e8e01e3053a-slide-00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var/www/hgf-connect/public/uploads/presentations/slides/2004f2a6-2d25-415c-9084-6e8e01e3053a-slide-00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2026-06-09T18:04:48Z</dcterms:created>
  <dcterms:modified xsi:type="dcterms:W3CDTF">2026-06-09T18:04:48Z</dcterms:modified>
</cp:coreProperties>
</file>