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x="18288000" cy="10287000"/>
  <p:notesSz cx="6858000" cy="9144000"/>
  <p:embeddedFontLst>
    <p:embeddedFont>
      <p:font typeface="Fraunces Semi-Bold" charset="1" panose="00000000000000000000"/>
      <p:regular r:id="rId21"/>
    </p:embeddedFont>
    <p:embeddedFont>
      <p:font typeface="Fraunces Light Italics" charset="1" panose="00000000000000000000"/>
      <p:regular r:id="rId22"/>
    </p:embeddedFont>
    <p:embeddedFont>
      <p:font typeface="Fraunces Italics" charset="1" panose="00000000000000000000"/>
      <p:regular r:id="rId23"/>
    </p:embeddedFont>
    <p:embeddedFont>
      <p:font typeface="Cambria Bold" charset="1" panose="02040803050406030204"/>
      <p:regular r:id="rId24"/>
    </p:embeddedFont>
    <p:embeddedFont>
      <p:font typeface="Cambria Bold Italics" charset="1" panose="020408030504060A0204"/>
      <p:regular r:id="rId25"/>
    </p:embeddedFont>
    <p:embeddedFont>
      <p:font typeface="Calibri (MS) Bold" charset="1" panose="020F0702030404030204"/>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png" Type="http://schemas.openxmlformats.org/officeDocument/2006/relationships/image"/><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7.png" Type="http://schemas.openxmlformats.org/officeDocument/2006/relationships/image"/><Relationship Id="rId9" Target="../media/image8.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jpeg" Type="http://schemas.openxmlformats.org/officeDocument/2006/relationships/image"/><Relationship Id="rId3" Target="../media/image20.png" Type="http://schemas.openxmlformats.org/officeDocument/2006/relationships/image"/><Relationship Id="rId4" Target="../media/image21.png" Type="http://schemas.openxmlformats.org/officeDocument/2006/relationships/image"/><Relationship Id="rId5" Target="../media/image10.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jpeg" Type="http://schemas.openxmlformats.org/officeDocument/2006/relationships/image"/><Relationship Id="rId3" Target="../media/image21.png" Type="http://schemas.openxmlformats.org/officeDocument/2006/relationships/image"/><Relationship Id="rId4" Target="../media/image10.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jpeg" Type="http://schemas.openxmlformats.org/officeDocument/2006/relationships/image"/><Relationship Id="rId3" Target="../media/image21.png" Type="http://schemas.openxmlformats.org/officeDocument/2006/relationships/image"/><Relationship Id="rId4" Target="../media/image10.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22.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3.png" Type="http://schemas.openxmlformats.org/officeDocument/2006/relationships/image"/><Relationship Id="rId3" Target="../media/image10.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3.png" Type="http://schemas.openxmlformats.org/officeDocument/2006/relationships/image"/><Relationship Id="rId3" Target="../media/image10.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2.jpeg" Type="http://schemas.openxmlformats.org/officeDocument/2006/relationships/image"/><Relationship Id="rId4" Target="../media/image10.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jpeg" Type="http://schemas.openxmlformats.org/officeDocument/2006/relationships/image"/><Relationship Id="rId3" Target="../media/image13.png" Type="http://schemas.openxmlformats.org/officeDocument/2006/relationships/image"/><Relationship Id="rId4" Target="../media/image10.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0.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0.png" Type="http://schemas.openxmlformats.org/officeDocument/2006/relationships/image"/><Relationship Id="rId4" Target="../media/image14.png" Type="http://schemas.openxmlformats.org/officeDocument/2006/relationships/image"/><Relationship Id="rId5" Target="../media/image15.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0.png" Type="http://schemas.openxmlformats.org/officeDocument/2006/relationships/image"/><Relationship Id="rId4" Target="../media/image16.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0.png" Type="http://schemas.openxmlformats.org/officeDocument/2006/relationships/image"/><Relationship Id="rId4" Target="../media/image17.png" Type="http://schemas.openxmlformats.org/officeDocument/2006/relationships/image"/><Relationship Id="rId5" Target="../media/image18.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0.png" Type="http://schemas.openxmlformats.org/officeDocument/2006/relationships/image"/><Relationship Id="rId4" Target="../media/image19.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jpeg" Type="http://schemas.openxmlformats.org/officeDocument/2006/relationships/image"/><Relationship Id="rId3" Target="../media/image20.png" Type="http://schemas.openxmlformats.org/officeDocument/2006/relationships/image"/><Relationship Id="rId4" Target="../media/image21.png" Type="http://schemas.openxmlformats.org/officeDocument/2006/relationships/image"/><Relationship Id="rId5" Target="../media/image10.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111C3D"/>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
        <p:nvSpPr>
          <p:cNvPr name="Freeform 3" id="3"/>
          <p:cNvSpPr/>
          <p:nvPr/>
        </p:nvSpPr>
        <p:spPr>
          <a:xfrm flipH="false" flipV="false" rot="0">
            <a:off x="214312" y="214312"/>
            <a:ext cx="657225" cy="642938"/>
          </a:xfrm>
          <a:custGeom>
            <a:avLst/>
            <a:gdLst/>
            <a:ahLst/>
            <a:cxnLst/>
            <a:rect r="r" b="b" t="t" l="l"/>
            <a:pathLst>
              <a:path h="642938" w="657225">
                <a:moveTo>
                  <a:pt x="0" y="0"/>
                </a:moveTo>
                <a:lnTo>
                  <a:pt x="657226" y="0"/>
                </a:lnTo>
                <a:lnTo>
                  <a:pt x="657226" y="642938"/>
                </a:lnTo>
                <a:lnTo>
                  <a:pt x="0" y="642938"/>
                </a:lnTo>
                <a:lnTo>
                  <a:pt x="0" y="0"/>
                </a:lnTo>
                <a:close/>
              </a:path>
            </a:pathLst>
          </a:custGeom>
          <a:blipFill>
            <a:blip r:embed="rId3"/>
            <a:stretch>
              <a:fillRect l="0" t="0" r="0" b="0"/>
            </a:stretch>
          </a:blipFill>
        </p:spPr>
      </p:sp>
      <p:sp>
        <p:nvSpPr>
          <p:cNvPr name="Freeform 4" id="4"/>
          <p:cNvSpPr/>
          <p:nvPr/>
        </p:nvSpPr>
        <p:spPr>
          <a:xfrm flipH="false" flipV="false" rot="0">
            <a:off x="17416462" y="214312"/>
            <a:ext cx="657225" cy="642938"/>
          </a:xfrm>
          <a:custGeom>
            <a:avLst/>
            <a:gdLst/>
            <a:ahLst/>
            <a:cxnLst/>
            <a:rect r="r" b="b" t="t" l="l"/>
            <a:pathLst>
              <a:path h="642938" w="657225">
                <a:moveTo>
                  <a:pt x="0" y="0"/>
                </a:moveTo>
                <a:lnTo>
                  <a:pt x="657226" y="0"/>
                </a:lnTo>
                <a:lnTo>
                  <a:pt x="657226" y="642938"/>
                </a:lnTo>
                <a:lnTo>
                  <a:pt x="0" y="642938"/>
                </a:lnTo>
                <a:lnTo>
                  <a:pt x="0" y="0"/>
                </a:lnTo>
                <a:close/>
              </a:path>
            </a:pathLst>
          </a:custGeom>
          <a:blipFill>
            <a:blip r:embed="rId4"/>
            <a:stretch>
              <a:fillRect l="0" t="0" r="0" b="0"/>
            </a:stretch>
          </a:blipFill>
        </p:spPr>
      </p:sp>
      <p:sp>
        <p:nvSpPr>
          <p:cNvPr name="Freeform 5" id="5"/>
          <p:cNvSpPr/>
          <p:nvPr/>
        </p:nvSpPr>
        <p:spPr>
          <a:xfrm flipH="false" flipV="false" rot="0">
            <a:off x="214312" y="9429750"/>
            <a:ext cx="657225" cy="642938"/>
          </a:xfrm>
          <a:custGeom>
            <a:avLst/>
            <a:gdLst/>
            <a:ahLst/>
            <a:cxnLst/>
            <a:rect r="r" b="b" t="t" l="l"/>
            <a:pathLst>
              <a:path h="642938" w="657225">
                <a:moveTo>
                  <a:pt x="0" y="0"/>
                </a:moveTo>
                <a:lnTo>
                  <a:pt x="657226" y="0"/>
                </a:lnTo>
                <a:lnTo>
                  <a:pt x="657226" y="642938"/>
                </a:lnTo>
                <a:lnTo>
                  <a:pt x="0" y="642938"/>
                </a:lnTo>
                <a:lnTo>
                  <a:pt x="0" y="0"/>
                </a:lnTo>
                <a:close/>
              </a:path>
            </a:pathLst>
          </a:custGeom>
          <a:blipFill>
            <a:blip r:embed="rId5"/>
            <a:stretch>
              <a:fillRect l="0" t="0" r="0" b="0"/>
            </a:stretch>
          </a:blipFill>
        </p:spPr>
      </p:sp>
      <p:sp>
        <p:nvSpPr>
          <p:cNvPr name="Freeform 6" id="6"/>
          <p:cNvSpPr/>
          <p:nvPr/>
        </p:nvSpPr>
        <p:spPr>
          <a:xfrm flipH="false" flipV="false" rot="0">
            <a:off x="17416462" y="9429750"/>
            <a:ext cx="657225" cy="642938"/>
          </a:xfrm>
          <a:custGeom>
            <a:avLst/>
            <a:gdLst/>
            <a:ahLst/>
            <a:cxnLst/>
            <a:rect r="r" b="b" t="t" l="l"/>
            <a:pathLst>
              <a:path h="642938" w="657225">
                <a:moveTo>
                  <a:pt x="0" y="0"/>
                </a:moveTo>
                <a:lnTo>
                  <a:pt x="657226" y="0"/>
                </a:lnTo>
                <a:lnTo>
                  <a:pt x="657226" y="642938"/>
                </a:lnTo>
                <a:lnTo>
                  <a:pt x="0" y="642938"/>
                </a:lnTo>
                <a:lnTo>
                  <a:pt x="0" y="0"/>
                </a:lnTo>
                <a:close/>
              </a:path>
            </a:pathLst>
          </a:custGeom>
          <a:blipFill>
            <a:blip r:embed="rId6"/>
            <a:stretch>
              <a:fillRect l="0" t="0" r="0" b="0"/>
            </a:stretch>
          </a:blipFill>
        </p:spPr>
      </p:sp>
      <p:sp>
        <p:nvSpPr>
          <p:cNvPr name="Freeform 7" id="7"/>
          <p:cNvSpPr/>
          <p:nvPr/>
        </p:nvSpPr>
        <p:spPr>
          <a:xfrm flipH="false" flipV="false" rot="0">
            <a:off x="652462" y="428625"/>
            <a:ext cx="17421225" cy="9429750"/>
          </a:xfrm>
          <a:custGeom>
            <a:avLst/>
            <a:gdLst/>
            <a:ahLst/>
            <a:cxnLst/>
            <a:rect r="r" b="b" t="t" l="l"/>
            <a:pathLst>
              <a:path h="9429750" w="17421225">
                <a:moveTo>
                  <a:pt x="0" y="0"/>
                </a:moveTo>
                <a:lnTo>
                  <a:pt x="17421225" y="0"/>
                </a:lnTo>
                <a:lnTo>
                  <a:pt x="17421225" y="9429750"/>
                </a:lnTo>
                <a:lnTo>
                  <a:pt x="0" y="9429750"/>
                </a:lnTo>
                <a:lnTo>
                  <a:pt x="0" y="0"/>
                </a:lnTo>
                <a:close/>
              </a:path>
            </a:pathLst>
          </a:custGeom>
          <a:blipFill>
            <a:blip r:embed="rId7"/>
            <a:stretch>
              <a:fillRect l="0" t="0" r="0" b="0"/>
            </a:stretch>
          </a:blipFill>
        </p:spPr>
      </p:sp>
      <p:sp>
        <p:nvSpPr>
          <p:cNvPr name="TextBox 8" id="8"/>
          <p:cNvSpPr txBox="true"/>
          <p:nvPr/>
        </p:nvSpPr>
        <p:spPr>
          <a:xfrm rot="0">
            <a:off x="5538311" y="2141407"/>
            <a:ext cx="7211378" cy="700285"/>
          </a:xfrm>
          <a:prstGeom prst="rect">
            <a:avLst/>
          </a:prstGeom>
        </p:spPr>
        <p:txBody>
          <a:bodyPr anchor="t" rtlCol="false" tIns="0" lIns="0" bIns="0" rIns="0">
            <a:spAutoFit/>
          </a:bodyPr>
          <a:lstStyle/>
          <a:p>
            <a:pPr algn="ctr">
              <a:lnSpc>
                <a:spcPts val="2876"/>
              </a:lnSpc>
            </a:pPr>
            <a:r>
              <a:rPr lang="en-US" b="true" sz="2054" spc="821">
                <a:solidFill>
                  <a:srgbClr val="C29E5B"/>
                </a:solidFill>
                <a:latin typeface="Fraunces Semi-Bold"/>
                <a:ea typeface="Fraunces Semi-Bold"/>
                <a:cs typeface="Fraunces Semi-Bold"/>
                <a:sym typeface="Fraunces Semi-Bold"/>
              </a:rPr>
              <a:t>HOUSE OF GRACE FELLOWSHIP</a:t>
            </a:r>
          </a:p>
          <a:p>
            <a:pPr algn="ctr">
              <a:lnSpc>
                <a:spcPts val="2876"/>
              </a:lnSpc>
            </a:pPr>
          </a:p>
        </p:txBody>
      </p:sp>
      <p:sp>
        <p:nvSpPr>
          <p:cNvPr name="TextBox 9" id="9"/>
          <p:cNvSpPr txBox="true"/>
          <p:nvPr/>
        </p:nvSpPr>
        <p:spPr>
          <a:xfrm rot="0">
            <a:off x="6912864" y="2669148"/>
            <a:ext cx="4462272" cy="306988"/>
          </a:xfrm>
          <a:prstGeom prst="rect">
            <a:avLst/>
          </a:prstGeom>
        </p:spPr>
        <p:txBody>
          <a:bodyPr anchor="t" rtlCol="false" tIns="0" lIns="0" bIns="0" rIns="0">
            <a:spAutoFit/>
          </a:bodyPr>
          <a:lstStyle/>
          <a:p>
            <a:pPr algn="ctr">
              <a:lnSpc>
                <a:spcPts val="2504"/>
              </a:lnSpc>
            </a:pPr>
            <a:r>
              <a:rPr lang="en-US" sz="1788" i="true">
                <a:solidFill>
                  <a:srgbClr val="FFFFFF"/>
                </a:solidFill>
                <a:latin typeface="Fraunces Light Italics"/>
                <a:ea typeface="Fraunces Light Italics"/>
                <a:cs typeface="Fraunces Light Italics"/>
                <a:sym typeface="Fraunces Light Italics"/>
              </a:rPr>
              <a:t>Grounded in the Word · Renewed in Christ</a:t>
            </a:r>
          </a:p>
        </p:txBody>
      </p:sp>
      <p:sp>
        <p:nvSpPr>
          <p:cNvPr name="Freeform 10" id="10"/>
          <p:cNvSpPr/>
          <p:nvPr/>
        </p:nvSpPr>
        <p:spPr>
          <a:xfrm flipH="false" flipV="false" rot="0">
            <a:off x="6529388" y="3000375"/>
            <a:ext cx="5229225" cy="428625"/>
          </a:xfrm>
          <a:custGeom>
            <a:avLst/>
            <a:gdLst/>
            <a:ahLst/>
            <a:cxnLst/>
            <a:rect r="r" b="b" t="t" l="l"/>
            <a:pathLst>
              <a:path h="428625" w="5229225">
                <a:moveTo>
                  <a:pt x="0" y="0"/>
                </a:moveTo>
                <a:lnTo>
                  <a:pt x="5229224" y="0"/>
                </a:lnTo>
                <a:lnTo>
                  <a:pt x="5229224" y="428625"/>
                </a:lnTo>
                <a:lnTo>
                  <a:pt x="0" y="428625"/>
                </a:lnTo>
                <a:lnTo>
                  <a:pt x="0" y="0"/>
                </a:lnTo>
                <a:close/>
              </a:path>
            </a:pathLst>
          </a:custGeom>
          <a:blipFill>
            <a:blip r:embed="rId8"/>
            <a:stretch>
              <a:fillRect l="0" t="0" r="0" b="0"/>
            </a:stretch>
          </a:blipFill>
        </p:spPr>
      </p:sp>
      <p:sp>
        <p:nvSpPr>
          <p:cNvPr name="TextBox 11" id="11"/>
          <p:cNvSpPr txBox="true"/>
          <p:nvPr/>
        </p:nvSpPr>
        <p:spPr>
          <a:xfrm rot="0">
            <a:off x="3822192" y="3543262"/>
            <a:ext cx="10643616" cy="1133170"/>
          </a:xfrm>
          <a:prstGeom prst="rect">
            <a:avLst/>
          </a:prstGeom>
        </p:spPr>
        <p:txBody>
          <a:bodyPr anchor="t" rtlCol="false" tIns="0" lIns="0" bIns="0" rIns="0">
            <a:spAutoFit/>
          </a:bodyPr>
          <a:lstStyle/>
          <a:p>
            <a:pPr algn="ctr">
              <a:lnSpc>
                <a:spcPts val="9204"/>
              </a:lnSpc>
            </a:pPr>
            <a:r>
              <a:rPr lang="en-US" sz="6574" b="true">
                <a:solidFill>
                  <a:srgbClr val="FFFFFF"/>
                </a:solidFill>
                <a:latin typeface="Fraunces Semi-Bold"/>
                <a:ea typeface="Fraunces Semi-Bold"/>
                <a:cs typeface="Fraunces Semi-Bold"/>
                <a:sym typeface="Fraunces Semi-Bold"/>
              </a:rPr>
              <a:t>Saved by Grace, </a:t>
            </a:r>
            <a:r>
              <a:rPr lang="en-US" sz="6574" i="true">
                <a:solidFill>
                  <a:srgbClr val="C29E5B"/>
                </a:solidFill>
                <a:latin typeface="Fraunces Italics"/>
                <a:ea typeface="Fraunces Italics"/>
                <a:cs typeface="Fraunces Italics"/>
                <a:sym typeface="Fraunces Italics"/>
              </a:rPr>
              <a:t>Made</a:t>
            </a:r>
            <a:r>
              <a:rPr lang="en-US" b="true" sz="6574">
                <a:solidFill>
                  <a:srgbClr val="FFFFFF"/>
                </a:solidFill>
                <a:latin typeface="Fraunces Semi-Bold"/>
                <a:ea typeface="Fraunces Semi-Bold"/>
                <a:cs typeface="Fraunces Semi-Bold"/>
                <a:sym typeface="Fraunces Semi-Bold"/>
              </a:rPr>
              <a:t> New</a:t>
            </a:r>
          </a:p>
        </p:txBody>
      </p:sp>
      <p:sp>
        <p:nvSpPr>
          <p:cNvPr name="TextBox 12" id="12"/>
          <p:cNvSpPr txBox="true"/>
          <p:nvPr/>
        </p:nvSpPr>
        <p:spPr>
          <a:xfrm rot="0">
            <a:off x="4261104" y="5197270"/>
            <a:ext cx="2743200" cy="306988"/>
          </a:xfrm>
          <a:prstGeom prst="rect">
            <a:avLst/>
          </a:prstGeom>
        </p:spPr>
        <p:txBody>
          <a:bodyPr anchor="t" rtlCol="false" tIns="0" lIns="0" bIns="0" rIns="0">
            <a:spAutoFit/>
          </a:bodyPr>
          <a:lstStyle/>
          <a:p>
            <a:pPr algn="ctr">
              <a:lnSpc>
                <a:spcPts val="2504"/>
              </a:lnSpc>
            </a:pPr>
            <a:r>
              <a:rPr lang="en-US" b="true" sz="1788" spc="357">
                <a:solidFill>
                  <a:srgbClr val="C29E5B"/>
                </a:solidFill>
                <a:latin typeface="Fraunces Semi-Bold"/>
                <a:ea typeface="Fraunces Semi-Bold"/>
                <a:cs typeface="Fraunces Semi-Bold"/>
                <a:sym typeface="Fraunces Semi-Bold"/>
              </a:rPr>
              <a:t>EPHESIANS 2:8-9</a:t>
            </a:r>
          </a:p>
        </p:txBody>
      </p:sp>
      <p:sp>
        <p:nvSpPr>
          <p:cNvPr name="Freeform 13" id="13"/>
          <p:cNvSpPr/>
          <p:nvPr/>
        </p:nvSpPr>
        <p:spPr>
          <a:xfrm flipH="false" flipV="false" rot="0">
            <a:off x="5224462" y="5572125"/>
            <a:ext cx="871538" cy="214312"/>
          </a:xfrm>
          <a:custGeom>
            <a:avLst/>
            <a:gdLst/>
            <a:ahLst/>
            <a:cxnLst/>
            <a:rect r="r" b="b" t="t" l="l"/>
            <a:pathLst>
              <a:path h="214312" w="871538">
                <a:moveTo>
                  <a:pt x="0" y="0"/>
                </a:moveTo>
                <a:lnTo>
                  <a:pt x="871538" y="0"/>
                </a:lnTo>
                <a:lnTo>
                  <a:pt x="871538" y="214313"/>
                </a:lnTo>
                <a:lnTo>
                  <a:pt x="0" y="214313"/>
                </a:lnTo>
                <a:lnTo>
                  <a:pt x="0" y="0"/>
                </a:lnTo>
                <a:close/>
              </a:path>
            </a:pathLst>
          </a:custGeom>
          <a:blipFill>
            <a:blip r:embed="rId9"/>
            <a:stretch>
              <a:fillRect l="0" t="0" r="0" b="0"/>
            </a:stretch>
          </a:blipFill>
        </p:spPr>
      </p:sp>
      <p:sp>
        <p:nvSpPr>
          <p:cNvPr name="TextBox 14" id="14"/>
          <p:cNvSpPr txBox="true"/>
          <p:nvPr/>
        </p:nvSpPr>
        <p:spPr>
          <a:xfrm rot="0">
            <a:off x="2688336" y="5814146"/>
            <a:ext cx="5907024" cy="2622550"/>
          </a:xfrm>
          <a:prstGeom prst="rect">
            <a:avLst/>
          </a:prstGeom>
        </p:spPr>
        <p:txBody>
          <a:bodyPr anchor="t" rtlCol="false" tIns="0" lIns="0" bIns="0" rIns="0">
            <a:spAutoFit/>
          </a:bodyPr>
          <a:lstStyle/>
          <a:p>
            <a:pPr algn="ctr">
              <a:lnSpc>
                <a:spcPts val="4249"/>
              </a:lnSpc>
            </a:pPr>
            <a:r>
              <a:rPr lang="en-US" sz="2499" i="true">
                <a:solidFill>
                  <a:srgbClr val="FFFFFF"/>
                </a:solidFill>
                <a:latin typeface="Fraunces Italics"/>
                <a:ea typeface="Fraunces Italics"/>
                <a:cs typeface="Fraunces Italics"/>
                <a:sym typeface="Fraunces Italics"/>
              </a:rPr>
              <a:t>For by grace you have been saved through faith; and this is not of yourselves, it is the gift of God;  not a result of works, so that no one may boast.</a:t>
            </a:r>
          </a:p>
          <a:p>
            <a:pPr algn="ctr">
              <a:lnSpc>
                <a:spcPts val="4249"/>
              </a:lnSpc>
            </a:pPr>
          </a:p>
        </p:txBody>
      </p:sp>
      <p:sp>
        <p:nvSpPr>
          <p:cNvPr name="TextBox 15" id="15"/>
          <p:cNvSpPr txBox="true"/>
          <p:nvPr/>
        </p:nvSpPr>
        <p:spPr>
          <a:xfrm rot="0">
            <a:off x="10954512" y="5197270"/>
            <a:ext cx="3291840" cy="306988"/>
          </a:xfrm>
          <a:prstGeom prst="rect">
            <a:avLst/>
          </a:prstGeom>
        </p:spPr>
        <p:txBody>
          <a:bodyPr anchor="t" rtlCol="false" tIns="0" lIns="0" bIns="0" rIns="0">
            <a:spAutoFit/>
          </a:bodyPr>
          <a:lstStyle/>
          <a:p>
            <a:pPr algn="ctr">
              <a:lnSpc>
                <a:spcPts val="2504"/>
              </a:lnSpc>
            </a:pPr>
            <a:r>
              <a:rPr lang="en-US" b="true" sz="1788" spc="357">
                <a:solidFill>
                  <a:srgbClr val="C29E5B"/>
                </a:solidFill>
                <a:latin typeface="Fraunces Semi-Bold"/>
                <a:ea typeface="Fraunces Semi-Bold"/>
                <a:cs typeface="Fraunces Semi-Bold"/>
                <a:sym typeface="Fraunces Semi-Bold"/>
              </a:rPr>
              <a:t>2 CORINTHIANS 5:17</a:t>
            </a:r>
          </a:p>
        </p:txBody>
      </p:sp>
      <p:sp>
        <p:nvSpPr>
          <p:cNvPr name="Freeform 16" id="16"/>
          <p:cNvSpPr/>
          <p:nvPr/>
        </p:nvSpPr>
        <p:spPr>
          <a:xfrm flipH="false" flipV="false" rot="0">
            <a:off x="12192000" y="5572125"/>
            <a:ext cx="871538" cy="214312"/>
          </a:xfrm>
          <a:custGeom>
            <a:avLst/>
            <a:gdLst/>
            <a:ahLst/>
            <a:cxnLst/>
            <a:rect r="r" b="b" t="t" l="l"/>
            <a:pathLst>
              <a:path h="214312" w="871538">
                <a:moveTo>
                  <a:pt x="0" y="0"/>
                </a:moveTo>
                <a:lnTo>
                  <a:pt x="871538" y="0"/>
                </a:lnTo>
                <a:lnTo>
                  <a:pt x="871538" y="214313"/>
                </a:lnTo>
                <a:lnTo>
                  <a:pt x="0" y="214313"/>
                </a:lnTo>
                <a:lnTo>
                  <a:pt x="0" y="0"/>
                </a:lnTo>
                <a:close/>
              </a:path>
            </a:pathLst>
          </a:custGeom>
          <a:blipFill>
            <a:blip r:embed="rId10"/>
            <a:stretch>
              <a:fillRect l="0" t="0" r="0" b="0"/>
            </a:stretch>
          </a:blipFill>
        </p:spPr>
      </p:sp>
      <p:sp>
        <p:nvSpPr>
          <p:cNvPr name="TextBox 17" id="17"/>
          <p:cNvSpPr txBox="true"/>
          <p:nvPr/>
        </p:nvSpPr>
        <p:spPr>
          <a:xfrm rot="0">
            <a:off x="9674352" y="5814146"/>
            <a:ext cx="5961888" cy="2089150"/>
          </a:xfrm>
          <a:prstGeom prst="rect">
            <a:avLst/>
          </a:prstGeom>
        </p:spPr>
        <p:txBody>
          <a:bodyPr anchor="t" rtlCol="false" tIns="0" lIns="0" bIns="0" rIns="0">
            <a:spAutoFit/>
          </a:bodyPr>
          <a:lstStyle/>
          <a:p>
            <a:pPr algn="ctr">
              <a:lnSpc>
                <a:spcPts val="4249"/>
              </a:lnSpc>
            </a:pPr>
            <a:r>
              <a:rPr lang="en-US" sz="2499" i="true">
                <a:solidFill>
                  <a:srgbClr val="FFFFFF"/>
                </a:solidFill>
                <a:latin typeface="Fraunces Italics"/>
                <a:ea typeface="Fraunces Italics"/>
                <a:cs typeface="Fraunces Italics"/>
                <a:sym typeface="Fraunces Italics"/>
              </a:rPr>
              <a:t>Therefore, if any man be in Christ, he is a new creature: old things are passed away; behold, all things are become new.</a:t>
            </a:r>
          </a:p>
          <a:p>
            <a:pPr algn="ctr">
              <a:lnSpc>
                <a:spcPts val="4249"/>
              </a:lnSpc>
            </a:pPr>
          </a:p>
        </p:txBody>
      </p:sp>
      <p:grpSp>
        <p:nvGrpSpPr>
          <p:cNvPr name="Group 18" id="18"/>
          <p:cNvGrpSpPr/>
          <p:nvPr/>
        </p:nvGrpSpPr>
        <p:grpSpPr>
          <a:xfrm rot="0">
            <a:off x="8596848" y="857250"/>
            <a:ext cx="1094305" cy="1094305"/>
            <a:chOff x="0" y="0"/>
            <a:chExt cx="812800" cy="812800"/>
          </a:xfrm>
        </p:grpSpPr>
        <p:sp>
          <p:nvSpPr>
            <p:cNvPr name="Freeform 19" id="1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1"/>
              <a:stretch>
                <a:fillRect l="0" t="0" r="0" b="0"/>
              </a:stretch>
            </a:blipFill>
          </p:spPr>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111C3D"/>
        </a:solidFill>
      </p:bgPr>
    </p:bg>
    <p:spTree>
      <p:nvGrpSpPr>
        <p:cNvPr id="1" name=""/>
        <p:cNvGrpSpPr/>
        <p:nvPr/>
      </p:nvGrpSpPr>
      <p:grpSpPr>
        <a:xfrm>
          <a:off x="0" y="0"/>
          <a:ext cx="0" cy="0"/>
          <a:chOff x="0" y="0"/>
          <a:chExt cx="0" cy="0"/>
        </a:xfrm>
      </p:grpSpPr>
      <p:grpSp>
        <p:nvGrpSpPr>
          <p:cNvPr name="Group 2" id="2"/>
          <p:cNvGrpSpPr/>
          <p:nvPr/>
        </p:nvGrpSpPr>
        <p:grpSpPr>
          <a:xfrm rot="0">
            <a:off x="822960" y="617220"/>
            <a:ext cx="5143472" cy="548640"/>
            <a:chOff x="0" y="0"/>
            <a:chExt cx="6857963" cy="731520"/>
          </a:xfrm>
        </p:grpSpPr>
        <p:sp>
          <p:nvSpPr>
            <p:cNvPr name="Freeform 3" id="3"/>
            <p:cNvSpPr/>
            <p:nvPr/>
          </p:nvSpPr>
          <p:spPr>
            <a:xfrm flipH="false" flipV="false" rot="0">
              <a:off x="0" y="0"/>
              <a:ext cx="6857963" cy="731520"/>
            </a:xfrm>
            <a:custGeom>
              <a:avLst/>
              <a:gdLst/>
              <a:ahLst/>
              <a:cxnLst/>
              <a:rect r="r" b="b" t="t" l="l"/>
              <a:pathLst>
                <a:path h="731520" w="6857963">
                  <a:moveTo>
                    <a:pt x="0" y="0"/>
                  </a:moveTo>
                  <a:lnTo>
                    <a:pt x="6857963" y="0"/>
                  </a:lnTo>
                  <a:lnTo>
                    <a:pt x="6857963" y="731520"/>
                  </a:lnTo>
                  <a:lnTo>
                    <a:pt x="0" y="731520"/>
                  </a:lnTo>
                  <a:close/>
                </a:path>
              </a:pathLst>
            </a:custGeom>
            <a:blipFill>
              <a:blip r:embed="rId2">
                <a:alphaModFix amt="0"/>
              </a:blip>
              <a:stretch>
                <a:fillRect l="0" t="-242275" r="-60000" b="-242275"/>
              </a:stretch>
            </a:blipFill>
          </p:spPr>
        </p:sp>
        <p:sp>
          <p:nvSpPr>
            <p:cNvPr name="TextBox 4" id="4"/>
            <p:cNvSpPr txBox="true"/>
            <p:nvPr/>
          </p:nvSpPr>
          <p:spPr>
            <a:xfrm>
              <a:off x="0" y="-47625"/>
              <a:ext cx="6857963" cy="779145"/>
            </a:xfrm>
            <a:prstGeom prst="rect">
              <a:avLst/>
            </a:prstGeom>
          </p:spPr>
          <p:txBody>
            <a:bodyPr anchor="ctr" rtlCol="false" tIns="0" lIns="0" bIns="0" rIns="0"/>
            <a:lstStyle/>
            <a:p>
              <a:pPr algn="l">
                <a:lnSpc>
                  <a:spcPts val="2340"/>
                </a:lnSpc>
              </a:pPr>
              <a:r>
                <a:rPr lang="en-US" b="true" sz="1950" spc="299">
                  <a:solidFill>
                    <a:srgbClr val="C1440E"/>
                  </a:solidFill>
                  <a:latin typeface="Calibri (MS) Bold"/>
                  <a:ea typeface="Calibri (MS) Bold"/>
                  <a:cs typeface="Calibri (MS) Bold"/>
                  <a:sym typeface="Calibri (MS) Bold"/>
                </a:rPr>
                <a:t>POINT 2</a:t>
              </a:r>
            </a:p>
          </p:txBody>
        </p:sp>
      </p:grpSp>
      <p:grpSp>
        <p:nvGrpSpPr>
          <p:cNvPr name="Group 5" id="5"/>
          <p:cNvGrpSpPr/>
          <p:nvPr/>
        </p:nvGrpSpPr>
        <p:grpSpPr>
          <a:xfrm rot="0">
            <a:off x="5461711" y="4775911"/>
            <a:ext cx="3316529" cy="3316529"/>
            <a:chOff x="0" y="0"/>
            <a:chExt cx="4422038" cy="4422038"/>
          </a:xfrm>
        </p:grpSpPr>
        <p:sp>
          <p:nvSpPr>
            <p:cNvPr name="Freeform 6" id="6" descr="icons/refine.png"/>
            <p:cNvSpPr/>
            <p:nvPr/>
          </p:nvSpPr>
          <p:spPr>
            <a:xfrm flipH="false" flipV="false" rot="0">
              <a:off x="0" y="0"/>
              <a:ext cx="4422013" cy="4422013"/>
            </a:xfrm>
            <a:custGeom>
              <a:avLst/>
              <a:gdLst/>
              <a:ahLst/>
              <a:cxnLst/>
              <a:rect r="r" b="b" t="t" l="l"/>
              <a:pathLst>
                <a:path h="4422013" w="4422013">
                  <a:moveTo>
                    <a:pt x="0" y="0"/>
                  </a:moveTo>
                  <a:lnTo>
                    <a:pt x="4422013" y="0"/>
                  </a:lnTo>
                  <a:lnTo>
                    <a:pt x="4422013" y="4422013"/>
                  </a:lnTo>
                  <a:lnTo>
                    <a:pt x="0" y="4422013"/>
                  </a:lnTo>
                  <a:lnTo>
                    <a:pt x="0" y="0"/>
                  </a:lnTo>
                  <a:close/>
                </a:path>
              </a:pathLst>
            </a:custGeom>
            <a:blipFill>
              <a:blip r:embed="rId3">
                <a:alphaModFix amt="12000"/>
              </a:blip>
              <a:stretch>
                <a:fillRect l="0" t="0" r="0" b="0"/>
              </a:stretch>
            </a:blipFill>
          </p:spPr>
        </p:sp>
      </p:grpSp>
      <p:grpSp>
        <p:nvGrpSpPr>
          <p:cNvPr name="Group 7" id="7"/>
          <p:cNvGrpSpPr/>
          <p:nvPr/>
        </p:nvGrpSpPr>
        <p:grpSpPr>
          <a:xfrm rot="0">
            <a:off x="13938199" y="4775911"/>
            <a:ext cx="3316529" cy="3316529"/>
            <a:chOff x="0" y="0"/>
            <a:chExt cx="4422038" cy="4422038"/>
          </a:xfrm>
        </p:grpSpPr>
        <p:sp>
          <p:nvSpPr>
            <p:cNvPr name="Freeform 8" id="8" descr="icons/furnace.png"/>
            <p:cNvSpPr/>
            <p:nvPr/>
          </p:nvSpPr>
          <p:spPr>
            <a:xfrm flipH="false" flipV="false" rot="0">
              <a:off x="0" y="0"/>
              <a:ext cx="4422013" cy="4422013"/>
            </a:xfrm>
            <a:custGeom>
              <a:avLst/>
              <a:gdLst/>
              <a:ahLst/>
              <a:cxnLst/>
              <a:rect r="r" b="b" t="t" l="l"/>
              <a:pathLst>
                <a:path h="4422013" w="4422013">
                  <a:moveTo>
                    <a:pt x="0" y="0"/>
                  </a:moveTo>
                  <a:lnTo>
                    <a:pt x="4422013" y="0"/>
                  </a:lnTo>
                  <a:lnTo>
                    <a:pt x="4422013" y="4422013"/>
                  </a:lnTo>
                  <a:lnTo>
                    <a:pt x="0" y="4422013"/>
                  </a:lnTo>
                  <a:lnTo>
                    <a:pt x="0" y="0"/>
                  </a:lnTo>
                  <a:close/>
                </a:path>
              </a:pathLst>
            </a:custGeom>
            <a:blipFill>
              <a:blip r:embed="rId4">
                <a:alphaModFix amt="12000"/>
              </a:blip>
              <a:stretch>
                <a:fillRect l="0" t="0" r="0" b="0"/>
              </a:stretch>
            </a:blipFill>
          </p:spPr>
        </p:sp>
      </p:grpSp>
      <p:sp>
        <p:nvSpPr>
          <p:cNvPr name="TextBox 9" id="9"/>
          <p:cNvSpPr txBox="true"/>
          <p:nvPr/>
        </p:nvSpPr>
        <p:spPr>
          <a:xfrm rot="0">
            <a:off x="1703056" y="1878913"/>
            <a:ext cx="14881888" cy="3491484"/>
          </a:xfrm>
          <a:prstGeom prst="rect">
            <a:avLst/>
          </a:prstGeom>
        </p:spPr>
        <p:txBody>
          <a:bodyPr anchor="t" rtlCol="false" tIns="0" lIns="0" bIns="0" rIns="0">
            <a:spAutoFit/>
          </a:bodyPr>
          <a:lstStyle/>
          <a:p>
            <a:pPr algn="ctr">
              <a:lnSpc>
                <a:spcPts val="5508"/>
              </a:lnSpc>
            </a:pPr>
            <a:r>
              <a:rPr lang="en-US" sz="4500" b="true">
                <a:solidFill>
                  <a:srgbClr val="D4AF37"/>
                </a:solidFill>
                <a:latin typeface="Cambria Bold"/>
                <a:ea typeface="Cambria Bold"/>
                <a:cs typeface="Cambria Bold"/>
                <a:sym typeface="Cambria Bold"/>
              </a:rPr>
              <a:t>Joshua 3:10–11</a:t>
            </a:r>
          </a:p>
          <a:p>
            <a:pPr algn="ctr">
              <a:lnSpc>
                <a:spcPts val="5508"/>
              </a:lnSpc>
            </a:pPr>
          </a:p>
          <a:p>
            <a:pPr algn="ctr">
              <a:lnSpc>
                <a:spcPts val="5508"/>
              </a:lnSpc>
            </a:pPr>
            <a:r>
              <a:rPr lang="en-US" sz="4500" b="true">
                <a:solidFill>
                  <a:srgbClr val="D4AF37"/>
                </a:solidFill>
                <a:latin typeface="Cambria Bold"/>
                <a:ea typeface="Cambria Bold"/>
                <a:cs typeface="Cambria Bold"/>
                <a:sym typeface="Cambria Bold"/>
              </a:rPr>
              <a:t>Here is how you shall know that the living God is among you... Behold, the ark of the covenant of the Lord of all the earth is passing over before you into the Jordan.</a:t>
            </a:r>
          </a:p>
        </p:txBody>
      </p:sp>
      <p:grpSp>
        <p:nvGrpSpPr>
          <p:cNvPr name="Group 10" id="10"/>
          <p:cNvGrpSpPr/>
          <p:nvPr/>
        </p:nvGrpSpPr>
        <p:grpSpPr>
          <a:xfrm rot="0">
            <a:off x="17031865" y="158818"/>
            <a:ext cx="1094305" cy="1094305"/>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0" t="0" r="0" b="0"/>
              </a:stretch>
            </a:blipFill>
          </p:spPr>
        </p:sp>
      </p:grpSp>
      <p:sp>
        <p:nvSpPr>
          <p:cNvPr name="TextBox 12" id="12"/>
          <p:cNvSpPr txBox="true"/>
          <p:nvPr/>
        </p:nvSpPr>
        <p:spPr>
          <a:xfrm rot="0">
            <a:off x="163347" y="9807418"/>
            <a:ext cx="4443055" cy="308229"/>
          </a:xfrm>
          <a:prstGeom prst="rect">
            <a:avLst/>
          </a:prstGeom>
        </p:spPr>
        <p:txBody>
          <a:bodyPr anchor="t" rtlCol="false" tIns="0" lIns="0" bIns="0" rIns="0">
            <a:spAutoFit/>
          </a:bodyPr>
          <a:lstStyle/>
          <a:p>
            <a:pPr algn="ctr">
              <a:lnSpc>
                <a:spcPts val="2448"/>
              </a:lnSpc>
              <a:spcBef>
                <a:spcPct val="0"/>
              </a:spcBef>
            </a:pPr>
            <a:r>
              <a:rPr lang="en-US" b="true" sz="2000">
                <a:solidFill>
                  <a:srgbClr val="D4AF37"/>
                </a:solidFill>
                <a:latin typeface="Cambria Bold"/>
                <a:ea typeface="Cambria Bold"/>
                <a:cs typeface="Cambria Bold"/>
                <a:sym typeface="Cambria Bold"/>
              </a:rPr>
              <a:t>Can I Trust God When Life Falls Apart?</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111C3D"/>
        </a:solidFill>
      </p:bgPr>
    </p:bg>
    <p:spTree>
      <p:nvGrpSpPr>
        <p:cNvPr id="1" name=""/>
        <p:cNvGrpSpPr/>
        <p:nvPr/>
      </p:nvGrpSpPr>
      <p:grpSpPr>
        <a:xfrm>
          <a:off x="0" y="0"/>
          <a:ext cx="0" cy="0"/>
          <a:chOff x="0" y="0"/>
          <a:chExt cx="0" cy="0"/>
        </a:xfrm>
      </p:grpSpPr>
      <p:grpSp>
        <p:nvGrpSpPr>
          <p:cNvPr name="Group 2" id="2"/>
          <p:cNvGrpSpPr/>
          <p:nvPr/>
        </p:nvGrpSpPr>
        <p:grpSpPr>
          <a:xfrm rot="0">
            <a:off x="822960" y="617220"/>
            <a:ext cx="5143472" cy="548640"/>
            <a:chOff x="0" y="0"/>
            <a:chExt cx="6857963" cy="731520"/>
          </a:xfrm>
        </p:grpSpPr>
        <p:sp>
          <p:nvSpPr>
            <p:cNvPr name="Freeform 3" id="3"/>
            <p:cNvSpPr/>
            <p:nvPr/>
          </p:nvSpPr>
          <p:spPr>
            <a:xfrm flipH="false" flipV="false" rot="0">
              <a:off x="0" y="0"/>
              <a:ext cx="6857963" cy="731520"/>
            </a:xfrm>
            <a:custGeom>
              <a:avLst/>
              <a:gdLst/>
              <a:ahLst/>
              <a:cxnLst/>
              <a:rect r="r" b="b" t="t" l="l"/>
              <a:pathLst>
                <a:path h="731520" w="6857963">
                  <a:moveTo>
                    <a:pt x="0" y="0"/>
                  </a:moveTo>
                  <a:lnTo>
                    <a:pt x="6857963" y="0"/>
                  </a:lnTo>
                  <a:lnTo>
                    <a:pt x="6857963" y="731520"/>
                  </a:lnTo>
                  <a:lnTo>
                    <a:pt x="0" y="731520"/>
                  </a:lnTo>
                  <a:close/>
                </a:path>
              </a:pathLst>
            </a:custGeom>
            <a:blipFill>
              <a:blip r:embed="rId2">
                <a:alphaModFix amt="0"/>
              </a:blip>
              <a:stretch>
                <a:fillRect l="0" t="-242275" r="-60000" b="-242275"/>
              </a:stretch>
            </a:blipFill>
          </p:spPr>
        </p:sp>
        <p:sp>
          <p:nvSpPr>
            <p:cNvPr name="TextBox 4" id="4"/>
            <p:cNvSpPr txBox="true"/>
            <p:nvPr/>
          </p:nvSpPr>
          <p:spPr>
            <a:xfrm>
              <a:off x="0" y="-47625"/>
              <a:ext cx="6857963" cy="779145"/>
            </a:xfrm>
            <a:prstGeom prst="rect">
              <a:avLst/>
            </a:prstGeom>
          </p:spPr>
          <p:txBody>
            <a:bodyPr anchor="ctr" rtlCol="false" tIns="0" lIns="0" bIns="0" rIns="0"/>
            <a:lstStyle/>
            <a:p>
              <a:pPr algn="l">
                <a:lnSpc>
                  <a:spcPts val="2340"/>
                </a:lnSpc>
              </a:pPr>
              <a:r>
                <a:rPr lang="en-US" b="true" sz="1950" spc="299">
                  <a:solidFill>
                    <a:srgbClr val="C1440E"/>
                  </a:solidFill>
                  <a:latin typeface="Calibri (MS) Bold"/>
                  <a:ea typeface="Calibri (MS) Bold"/>
                  <a:cs typeface="Calibri (MS) Bold"/>
                  <a:sym typeface="Calibri (MS) Bold"/>
                </a:rPr>
                <a:t>POINT 2</a:t>
              </a:r>
            </a:p>
          </p:txBody>
        </p:sp>
      </p:grpSp>
      <p:grpSp>
        <p:nvGrpSpPr>
          <p:cNvPr name="Group 5" id="5"/>
          <p:cNvGrpSpPr/>
          <p:nvPr/>
        </p:nvGrpSpPr>
        <p:grpSpPr>
          <a:xfrm rot="0">
            <a:off x="13938199" y="4775911"/>
            <a:ext cx="3316529" cy="3316529"/>
            <a:chOff x="0" y="0"/>
            <a:chExt cx="4422038" cy="4422038"/>
          </a:xfrm>
        </p:grpSpPr>
        <p:sp>
          <p:nvSpPr>
            <p:cNvPr name="Freeform 6" id="6" descr="icons/furnace.png"/>
            <p:cNvSpPr/>
            <p:nvPr/>
          </p:nvSpPr>
          <p:spPr>
            <a:xfrm flipH="false" flipV="false" rot="0">
              <a:off x="0" y="0"/>
              <a:ext cx="4422013" cy="4422013"/>
            </a:xfrm>
            <a:custGeom>
              <a:avLst/>
              <a:gdLst/>
              <a:ahLst/>
              <a:cxnLst/>
              <a:rect r="r" b="b" t="t" l="l"/>
              <a:pathLst>
                <a:path h="4422013" w="4422013">
                  <a:moveTo>
                    <a:pt x="0" y="0"/>
                  </a:moveTo>
                  <a:lnTo>
                    <a:pt x="4422013" y="0"/>
                  </a:lnTo>
                  <a:lnTo>
                    <a:pt x="4422013" y="4422013"/>
                  </a:lnTo>
                  <a:lnTo>
                    <a:pt x="0" y="4422013"/>
                  </a:lnTo>
                  <a:lnTo>
                    <a:pt x="0" y="0"/>
                  </a:lnTo>
                  <a:close/>
                </a:path>
              </a:pathLst>
            </a:custGeom>
            <a:blipFill>
              <a:blip r:embed="rId3">
                <a:alphaModFix amt="12000"/>
              </a:blip>
              <a:stretch>
                <a:fillRect l="0" t="0" r="0" b="0"/>
              </a:stretch>
            </a:blipFill>
          </p:spPr>
        </p:sp>
      </p:grpSp>
      <p:sp>
        <p:nvSpPr>
          <p:cNvPr name="TextBox 7" id="7"/>
          <p:cNvSpPr txBox="true"/>
          <p:nvPr/>
        </p:nvSpPr>
        <p:spPr>
          <a:xfrm rot="0">
            <a:off x="1703056" y="1878913"/>
            <a:ext cx="14881888" cy="4186809"/>
          </a:xfrm>
          <a:prstGeom prst="rect">
            <a:avLst/>
          </a:prstGeom>
        </p:spPr>
        <p:txBody>
          <a:bodyPr anchor="t" rtlCol="false" tIns="0" lIns="0" bIns="0" rIns="0">
            <a:spAutoFit/>
          </a:bodyPr>
          <a:lstStyle/>
          <a:p>
            <a:pPr algn="ctr">
              <a:lnSpc>
                <a:spcPts val="5508"/>
              </a:lnSpc>
            </a:pPr>
            <a:r>
              <a:rPr lang="en-US" sz="4500" b="true">
                <a:solidFill>
                  <a:srgbClr val="D4AF37"/>
                </a:solidFill>
                <a:latin typeface="Cambria Bold"/>
                <a:ea typeface="Cambria Bold"/>
                <a:cs typeface="Cambria Bold"/>
                <a:sym typeface="Cambria Bold"/>
              </a:rPr>
              <a:t>Joshua 3:13</a:t>
            </a:r>
          </a:p>
          <a:p>
            <a:pPr algn="ctr">
              <a:lnSpc>
                <a:spcPts val="5508"/>
              </a:lnSpc>
            </a:pPr>
            <a:r>
              <a:rPr lang="en-US" sz="4500" b="true">
                <a:solidFill>
                  <a:srgbClr val="D4AF37"/>
                </a:solidFill>
                <a:latin typeface="Cambria Bold"/>
                <a:ea typeface="Cambria Bold"/>
                <a:cs typeface="Cambria Bold"/>
                <a:sym typeface="Cambria Bold"/>
              </a:rPr>
              <a:t>And when the soles of the feet of the priests bearing the ark of the LORD, the Lord of all the earth, shall rest in the waters of the Jordan, the waters of the Jordan shall be cut off from flowing.</a:t>
            </a:r>
          </a:p>
          <a:p>
            <a:pPr algn="ctr">
              <a:lnSpc>
                <a:spcPts val="5508"/>
              </a:lnSpc>
            </a:pPr>
          </a:p>
        </p:txBody>
      </p:sp>
      <p:grpSp>
        <p:nvGrpSpPr>
          <p:cNvPr name="Group 8" id="8"/>
          <p:cNvGrpSpPr/>
          <p:nvPr/>
        </p:nvGrpSpPr>
        <p:grpSpPr>
          <a:xfrm rot="0">
            <a:off x="17031865" y="158818"/>
            <a:ext cx="1094305" cy="1094305"/>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0" t="0" r="0" b="0"/>
              </a:stretch>
            </a:blipFill>
          </p:spPr>
        </p:sp>
      </p:grpSp>
      <p:sp>
        <p:nvSpPr>
          <p:cNvPr name="TextBox 10" id="10"/>
          <p:cNvSpPr txBox="true"/>
          <p:nvPr/>
        </p:nvSpPr>
        <p:spPr>
          <a:xfrm rot="0">
            <a:off x="163347" y="9807418"/>
            <a:ext cx="4443055" cy="308229"/>
          </a:xfrm>
          <a:prstGeom prst="rect">
            <a:avLst/>
          </a:prstGeom>
        </p:spPr>
        <p:txBody>
          <a:bodyPr anchor="t" rtlCol="false" tIns="0" lIns="0" bIns="0" rIns="0">
            <a:spAutoFit/>
          </a:bodyPr>
          <a:lstStyle/>
          <a:p>
            <a:pPr algn="ctr">
              <a:lnSpc>
                <a:spcPts val="2448"/>
              </a:lnSpc>
              <a:spcBef>
                <a:spcPct val="0"/>
              </a:spcBef>
            </a:pPr>
            <a:r>
              <a:rPr lang="en-US" b="true" sz="2000">
                <a:solidFill>
                  <a:srgbClr val="D4AF37"/>
                </a:solidFill>
                <a:latin typeface="Cambria Bold"/>
                <a:ea typeface="Cambria Bold"/>
                <a:cs typeface="Cambria Bold"/>
                <a:sym typeface="Cambria Bold"/>
              </a:rPr>
              <a:t>Can I Trust God When Life Falls Apart?</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111C3D"/>
        </a:solidFill>
      </p:bgPr>
    </p:bg>
    <p:spTree>
      <p:nvGrpSpPr>
        <p:cNvPr id="1" name=""/>
        <p:cNvGrpSpPr/>
        <p:nvPr/>
      </p:nvGrpSpPr>
      <p:grpSpPr>
        <a:xfrm>
          <a:off x="0" y="0"/>
          <a:ext cx="0" cy="0"/>
          <a:chOff x="0" y="0"/>
          <a:chExt cx="0" cy="0"/>
        </a:xfrm>
      </p:grpSpPr>
      <p:grpSp>
        <p:nvGrpSpPr>
          <p:cNvPr name="Group 2" id="2"/>
          <p:cNvGrpSpPr/>
          <p:nvPr/>
        </p:nvGrpSpPr>
        <p:grpSpPr>
          <a:xfrm rot="0">
            <a:off x="822960" y="617220"/>
            <a:ext cx="5143472" cy="548640"/>
            <a:chOff x="0" y="0"/>
            <a:chExt cx="6857963" cy="731520"/>
          </a:xfrm>
        </p:grpSpPr>
        <p:sp>
          <p:nvSpPr>
            <p:cNvPr name="Freeform 3" id="3"/>
            <p:cNvSpPr/>
            <p:nvPr/>
          </p:nvSpPr>
          <p:spPr>
            <a:xfrm flipH="false" flipV="false" rot="0">
              <a:off x="0" y="0"/>
              <a:ext cx="6857963" cy="731520"/>
            </a:xfrm>
            <a:custGeom>
              <a:avLst/>
              <a:gdLst/>
              <a:ahLst/>
              <a:cxnLst/>
              <a:rect r="r" b="b" t="t" l="l"/>
              <a:pathLst>
                <a:path h="731520" w="6857963">
                  <a:moveTo>
                    <a:pt x="0" y="0"/>
                  </a:moveTo>
                  <a:lnTo>
                    <a:pt x="6857963" y="0"/>
                  </a:lnTo>
                  <a:lnTo>
                    <a:pt x="6857963" y="731520"/>
                  </a:lnTo>
                  <a:lnTo>
                    <a:pt x="0" y="731520"/>
                  </a:lnTo>
                  <a:close/>
                </a:path>
              </a:pathLst>
            </a:custGeom>
            <a:blipFill>
              <a:blip r:embed="rId2">
                <a:alphaModFix amt="0"/>
              </a:blip>
              <a:stretch>
                <a:fillRect l="0" t="-242275" r="-60000" b="-242275"/>
              </a:stretch>
            </a:blipFill>
          </p:spPr>
        </p:sp>
        <p:sp>
          <p:nvSpPr>
            <p:cNvPr name="TextBox 4" id="4"/>
            <p:cNvSpPr txBox="true"/>
            <p:nvPr/>
          </p:nvSpPr>
          <p:spPr>
            <a:xfrm>
              <a:off x="0" y="-47625"/>
              <a:ext cx="6857963" cy="779145"/>
            </a:xfrm>
            <a:prstGeom prst="rect">
              <a:avLst/>
            </a:prstGeom>
          </p:spPr>
          <p:txBody>
            <a:bodyPr anchor="ctr" rtlCol="false" tIns="0" lIns="0" bIns="0" rIns="0"/>
            <a:lstStyle/>
            <a:p>
              <a:pPr algn="l">
                <a:lnSpc>
                  <a:spcPts val="2340"/>
                </a:lnSpc>
              </a:pPr>
              <a:r>
                <a:rPr lang="en-US" b="true" sz="1950" spc="299">
                  <a:solidFill>
                    <a:srgbClr val="C1440E"/>
                  </a:solidFill>
                  <a:latin typeface="Calibri (MS) Bold"/>
                  <a:ea typeface="Calibri (MS) Bold"/>
                  <a:cs typeface="Calibri (MS) Bold"/>
                  <a:sym typeface="Calibri (MS) Bold"/>
                </a:rPr>
                <a:t>POINT 2</a:t>
              </a:r>
            </a:p>
          </p:txBody>
        </p:sp>
      </p:grpSp>
      <p:grpSp>
        <p:nvGrpSpPr>
          <p:cNvPr name="Group 5" id="5"/>
          <p:cNvGrpSpPr/>
          <p:nvPr/>
        </p:nvGrpSpPr>
        <p:grpSpPr>
          <a:xfrm rot="0">
            <a:off x="13938199" y="4775911"/>
            <a:ext cx="3316529" cy="3316529"/>
            <a:chOff x="0" y="0"/>
            <a:chExt cx="4422038" cy="4422038"/>
          </a:xfrm>
        </p:grpSpPr>
        <p:sp>
          <p:nvSpPr>
            <p:cNvPr name="Freeform 6" id="6" descr="icons/furnace.png"/>
            <p:cNvSpPr/>
            <p:nvPr/>
          </p:nvSpPr>
          <p:spPr>
            <a:xfrm flipH="false" flipV="false" rot="0">
              <a:off x="0" y="0"/>
              <a:ext cx="4422013" cy="4422013"/>
            </a:xfrm>
            <a:custGeom>
              <a:avLst/>
              <a:gdLst/>
              <a:ahLst/>
              <a:cxnLst/>
              <a:rect r="r" b="b" t="t" l="l"/>
              <a:pathLst>
                <a:path h="4422013" w="4422013">
                  <a:moveTo>
                    <a:pt x="0" y="0"/>
                  </a:moveTo>
                  <a:lnTo>
                    <a:pt x="4422013" y="0"/>
                  </a:lnTo>
                  <a:lnTo>
                    <a:pt x="4422013" y="4422013"/>
                  </a:lnTo>
                  <a:lnTo>
                    <a:pt x="0" y="4422013"/>
                  </a:lnTo>
                  <a:lnTo>
                    <a:pt x="0" y="0"/>
                  </a:lnTo>
                  <a:close/>
                </a:path>
              </a:pathLst>
            </a:custGeom>
            <a:blipFill>
              <a:blip r:embed="rId3">
                <a:alphaModFix amt="12000"/>
              </a:blip>
              <a:stretch>
                <a:fillRect l="0" t="0" r="0" b="0"/>
              </a:stretch>
            </a:blipFill>
          </p:spPr>
        </p:sp>
      </p:grpSp>
      <p:sp>
        <p:nvSpPr>
          <p:cNvPr name="TextBox 7" id="7"/>
          <p:cNvSpPr txBox="true"/>
          <p:nvPr/>
        </p:nvSpPr>
        <p:spPr>
          <a:xfrm rot="0">
            <a:off x="1703056" y="1878913"/>
            <a:ext cx="14881888" cy="4186809"/>
          </a:xfrm>
          <a:prstGeom prst="rect">
            <a:avLst/>
          </a:prstGeom>
        </p:spPr>
        <p:txBody>
          <a:bodyPr anchor="t" rtlCol="false" tIns="0" lIns="0" bIns="0" rIns="0">
            <a:spAutoFit/>
          </a:bodyPr>
          <a:lstStyle/>
          <a:p>
            <a:pPr algn="ctr">
              <a:lnSpc>
                <a:spcPts val="5508"/>
              </a:lnSpc>
            </a:pPr>
            <a:r>
              <a:rPr lang="en-US" sz="4500" b="true">
                <a:solidFill>
                  <a:srgbClr val="D4AF37"/>
                </a:solidFill>
                <a:latin typeface="Cambria Bold"/>
                <a:ea typeface="Cambria Bold"/>
                <a:cs typeface="Cambria Bold"/>
                <a:sym typeface="Cambria Bold"/>
              </a:rPr>
              <a:t>Joshua 3:15–16</a:t>
            </a:r>
          </a:p>
          <a:p>
            <a:pPr algn="ctr">
              <a:lnSpc>
                <a:spcPts val="5508"/>
              </a:lnSpc>
            </a:pPr>
            <a:r>
              <a:rPr lang="en-US" sz="4500" b="true">
                <a:solidFill>
                  <a:srgbClr val="D4AF37"/>
                </a:solidFill>
                <a:latin typeface="Cambria Bold"/>
                <a:ea typeface="Cambria Bold"/>
                <a:cs typeface="Cambria Bold"/>
                <a:sym typeface="Cambria Bold"/>
              </a:rPr>
              <a:t>And as soo</a:t>
            </a:r>
            <a:r>
              <a:rPr lang="en-US" sz="4500" b="true">
                <a:solidFill>
                  <a:srgbClr val="D4AF37"/>
                </a:solidFill>
                <a:latin typeface="Cambria Bold"/>
                <a:ea typeface="Cambria Bold"/>
                <a:cs typeface="Cambria Bold"/>
                <a:sym typeface="Cambria Bold"/>
              </a:rPr>
              <a:t>n as those bearing the ark had come as far as the Jordan, and the feet of the priests bearing the ark were dipped in the brink of the water... the waters coming down from above stood still.</a:t>
            </a:r>
          </a:p>
          <a:p>
            <a:pPr algn="ctr">
              <a:lnSpc>
                <a:spcPts val="5508"/>
              </a:lnSpc>
            </a:pPr>
          </a:p>
        </p:txBody>
      </p:sp>
      <p:grpSp>
        <p:nvGrpSpPr>
          <p:cNvPr name="Group 8" id="8"/>
          <p:cNvGrpSpPr/>
          <p:nvPr/>
        </p:nvGrpSpPr>
        <p:grpSpPr>
          <a:xfrm rot="0">
            <a:off x="17031865" y="158818"/>
            <a:ext cx="1094305" cy="1094305"/>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0" t="0" r="0" b="0"/>
              </a:stretch>
            </a:blipFill>
          </p:spPr>
        </p:sp>
      </p:grpSp>
      <p:sp>
        <p:nvSpPr>
          <p:cNvPr name="TextBox 10" id="10"/>
          <p:cNvSpPr txBox="true"/>
          <p:nvPr/>
        </p:nvSpPr>
        <p:spPr>
          <a:xfrm rot="0">
            <a:off x="163347" y="9807418"/>
            <a:ext cx="4443055" cy="308229"/>
          </a:xfrm>
          <a:prstGeom prst="rect">
            <a:avLst/>
          </a:prstGeom>
        </p:spPr>
        <p:txBody>
          <a:bodyPr anchor="t" rtlCol="false" tIns="0" lIns="0" bIns="0" rIns="0">
            <a:spAutoFit/>
          </a:bodyPr>
          <a:lstStyle/>
          <a:p>
            <a:pPr algn="ctr">
              <a:lnSpc>
                <a:spcPts val="2448"/>
              </a:lnSpc>
              <a:spcBef>
                <a:spcPct val="0"/>
              </a:spcBef>
            </a:pPr>
            <a:r>
              <a:rPr lang="en-US" b="true" sz="2000">
                <a:solidFill>
                  <a:srgbClr val="D4AF37"/>
                </a:solidFill>
                <a:latin typeface="Cambria Bold"/>
                <a:ea typeface="Cambria Bold"/>
                <a:cs typeface="Cambria Bold"/>
                <a:sym typeface="Cambria Bold"/>
              </a:rPr>
              <a:t>Can I Trust God When Life Falls Apart?</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17224A"/>
        </a:solidFill>
      </p:bgPr>
    </p:bg>
    <p:spTree>
      <p:nvGrpSpPr>
        <p:cNvPr id="1" name=""/>
        <p:cNvGrpSpPr/>
        <p:nvPr/>
      </p:nvGrpSpPr>
      <p:grpSpPr>
        <a:xfrm>
          <a:off x="0" y="0"/>
          <a:ext cx="0" cy="0"/>
          <a:chOff x="0" y="0"/>
          <a:chExt cx="0" cy="0"/>
        </a:xfrm>
      </p:grpSpPr>
      <p:grpSp>
        <p:nvGrpSpPr>
          <p:cNvPr name="Group 2" id="2"/>
          <p:cNvGrpSpPr/>
          <p:nvPr/>
        </p:nvGrpSpPr>
        <p:grpSpPr>
          <a:xfrm rot="0">
            <a:off x="17031865" y="158818"/>
            <a:ext cx="1094305" cy="1094305"/>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
              <a:stretch>
                <a:fillRect l="0" t="0" r="0" b="0"/>
              </a:stretch>
            </a:blipFill>
          </p:spPr>
        </p:sp>
      </p:grpSp>
      <p:sp>
        <p:nvSpPr>
          <p:cNvPr name="Freeform 4" id="4"/>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26" r="0" b="-26"/>
            </a:stretch>
          </a:blipFill>
        </p:spPr>
      </p:sp>
      <p:sp>
        <p:nvSpPr>
          <p:cNvPr name="TextBox 5" id="5"/>
          <p:cNvSpPr txBox="true"/>
          <p:nvPr/>
        </p:nvSpPr>
        <p:spPr>
          <a:xfrm rot="0">
            <a:off x="91264" y="9859376"/>
            <a:ext cx="4617979" cy="308229"/>
          </a:xfrm>
          <a:prstGeom prst="rect">
            <a:avLst/>
          </a:prstGeom>
        </p:spPr>
        <p:txBody>
          <a:bodyPr anchor="t" rtlCol="false" tIns="0" lIns="0" bIns="0" rIns="0">
            <a:spAutoFit/>
          </a:bodyPr>
          <a:lstStyle/>
          <a:p>
            <a:pPr algn="ctr">
              <a:lnSpc>
                <a:spcPts val="2448"/>
              </a:lnSpc>
              <a:spcBef>
                <a:spcPct val="0"/>
              </a:spcBef>
            </a:pPr>
            <a:r>
              <a:rPr lang="en-US" b="true" sz="2000">
                <a:solidFill>
                  <a:srgbClr val="D4AF37"/>
                </a:solidFill>
                <a:latin typeface="Cambria Bold"/>
                <a:ea typeface="Cambria Bold"/>
                <a:cs typeface="Cambria Bold"/>
                <a:sym typeface="Cambria Bold"/>
              </a:rPr>
              <a:t>Can </a:t>
            </a:r>
            <a:r>
              <a:rPr lang="en-US" b="true" sz="2000">
                <a:solidFill>
                  <a:srgbClr val="D4AF37"/>
                </a:solidFill>
                <a:latin typeface="Cambria Bold"/>
                <a:ea typeface="Cambria Bold"/>
                <a:cs typeface="Cambria Bold"/>
                <a:sym typeface="Cambria Bold"/>
              </a:rPr>
              <a:t>I Trust God When Life Falls Apart?</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111C3D"/>
        </a:solidFill>
      </p:bgPr>
    </p:bg>
    <p:spTree>
      <p:nvGrpSpPr>
        <p:cNvPr id="1" name=""/>
        <p:cNvGrpSpPr/>
        <p:nvPr/>
      </p:nvGrpSpPr>
      <p:grpSpPr>
        <a:xfrm>
          <a:off x="0" y="0"/>
          <a:ext cx="0" cy="0"/>
          <a:chOff x="0" y="0"/>
          <a:chExt cx="0" cy="0"/>
        </a:xfrm>
      </p:grpSpPr>
      <p:sp>
        <p:nvSpPr>
          <p:cNvPr name="TextBox 2" id="2"/>
          <p:cNvSpPr txBox="true"/>
          <p:nvPr/>
        </p:nvSpPr>
        <p:spPr>
          <a:xfrm rot="0">
            <a:off x="1862410" y="1452694"/>
            <a:ext cx="14563180" cy="4186809"/>
          </a:xfrm>
          <a:prstGeom prst="rect">
            <a:avLst/>
          </a:prstGeom>
        </p:spPr>
        <p:txBody>
          <a:bodyPr anchor="t" rtlCol="false" tIns="0" lIns="0" bIns="0" rIns="0">
            <a:spAutoFit/>
          </a:bodyPr>
          <a:lstStyle/>
          <a:p>
            <a:pPr algn="ctr">
              <a:lnSpc>
                <a:spcPts val="5508"/>
              </a:lnSpc>
            </a:pPr>
            <a:r>
              <a:rPr lang="en-US" sz="4500" b="true">
                <a:solidFill>
                  <a:srgbClr val="D4AF37"/>
                </a:solidFill>
                <a:latin typeface="Cambria Bold"/>
                <a:ea typeface="Cambria Bold"/>
                <a:cs typeface="Cambria Bold"/>
                <a:sym typeface="Cambria Bold"/>
              </a:rPr>
              <a:t>Joshua 3:17</a:t>
            </a:r>
          </a:p>
          <a:p>
            <a:pPr algn="ctr">
              <a:lnSpc>
                <a:spcPts val="5508"/>
              </a:lnSpc>
            </a:pPr>
            <a:r>
              <a:rPr lang="en-US" sz="4500" b="true">
                <a:solidFill>
                  <a:srgbClr val="D4AF37"/>
                </a:solidFill>
                <a:latin typeface="Cambria Bold"/>
                <a:ea typeface="Cambria Bold"/>
                <a:cs typeface="Cambria Bold"/>
                <a:sym typeface="Cambria Bold"/>
              </a:rPr>
              <a:t>And the priests bearing the ark of the covenant of the LORD stood firmly on dry ground in the midst of the Jordan, and all Israel was passing over on dry ground until all the nation finished passing over the Jordan.</a:t>
            </a:r>
          </a:p>
          <a:p>
            <a:pPr algn="ctr">
              <a:lnSpc>
                <a:spcPts val="5508"/>
              </a:lnSpc>
            </a:pPr>
          </a:p>
        </p:txBody>
      </p:sp>
      <p:grpSp>
        <p:nvGrpSpPr>
          <p:cNvPr name="Group 3" id="3"/>
          <p:cNvGrpSpPr/>
          <p:nvPr/>
        </p:nvGrpSpPr>
        <p:grpSpPr>
          <a:xfrm rot="0">
            <a:off x="10395795" y="1970827"/>
            <a:ext cx="6331198" cy="6331198"/>
            <a:chOff x="0" y="0"/>
            <a:chExt cx="833933" cy="833933"/>
          </a:xfrm>
        </p:grpSpPr>
        <p:sp>
          <p:nvSpPr>
            <p:cNvPr name="Freeform 4" id="4" descr="icons/shield.png"/>
            <p:cNvSpPr/>
            <p:nvPr/>
          </p:nvSpPr>
          <p:spPr>
            <a:xfrm flipH="false" flipV="false" rot="0">
              <a:off x="0" y="0"/>
              <a:ext cx="833882" cy="833882"/>
            </a:xfrm>
            <a:custGeom>
              <a:avLst/>
              <a:gdLst/>
              <a:ahLst/>
              <a:cxnLst/>
              <a:rect r="r" b="b" t="t" l="l"/>
              <a:pathLst>
                <a:path h="833882" w="833882">
                  <a:moveTo>
                    <a:pt x="0" y="0"/>
                  </a:moveTo>
                  <a:lnTo>
                    <a:pt x="833882" y="0"/>
                  </a:lnTo>
                  <a:lnTo>
                    <a:pt x="833882" y="833882"/>
                  </a:lnTo>
                  <a:lnTo>
                    <a:pt x="0" y="833882"/>
                  </a:lnTo>
                  <a:lnTo>
                    <a:pt x="0" y="0"/>
                  </a:lnTo>
                  <a:close/>
                </a:path>
              </a:pathLst>
            </a:custGeom>
            <a:blipFill>
              <a:blip r:embed="rId2">
                <a:alphaModFix amt="9999"/>
              </a:blip>
              <a:stretch>
                <a:fillRect l="0" t="0" r="-6" b="-6"/>
              </a:stretch>
            </a:blipFill>
          </p:spPr>
        </p:sp>
      </p:grpSp>
      <p:grpSp>
        <p:nvGrpSpPr>
          <p:cNvPr name="Group 5" id="5"/>
          <p:cNvGrpSpPr/>
          <p:nvPr/>
        </p:nvGrpSpPr>
        <p:grpSpPr>
          <a:xfrm rot="0">
            <a:off x="274320" y="6309360"/>
            <a:ext cx="3566160" cy="3566160"/>
            <a:chOff x="0" y="0"/>
            <a:chExt cx="4754880" cy="4754880"/>
          </a:xfrm>
        </p:grpSpPr>
        <p:sp>
          <p:nvSpPr>
            <p:cNvPr name="Freeform 6" id="6" descr="icons/shield.png"/>
            <p:cNvSpPr/>
            <p:nvPr/>
          </p:nvSpPr>
          <p:spPr>
            <a:xfrm flipH="false" flipV="false" rot="0">
              <a:off x="0" y="0"/>
              <a:ext cx="4754880" cy="4754880"/>
            </a:xfrm>
            <a:custGeom>
              <a:avLst/>
              <a:gdLst/>
              <a:ahLst/>
              <a:cxnLst/>
              <a:rect r="r" b="b" t="t" l="l"/>
              <a:pathLst>
                <a:path h="4754880" w="4754880">
                  <a:moveTo>
                    <a:pt x="0" y="0"/>
                  </a:moveTo>
                  <a:lnTo>
                    <a:pt x="4754880" y="0"/>
                  </a:lnTo>
                  <a:lnTo>
                    <a:pt x="4754880" y="4754880"/>
                  </a:lnTo>
                  <a:lnTo>
                    <a:pt x="0" y="4754880"/>
                  </a:lnTo>
                  <a:lnTo>
                    <a:pt x="0" y="0"/>
                  </a:lnTo>
                  <a:close/>
                </a:path>
              </a:pathLst>
            </a:custGeom>
            <a:blipFill>
              <a:blip r:embed="rId2">
                <a:alphaModFix amt="9999"/>
              </a:blip>
              <a:stretch>
                <a:fillRect l="0" t="0" r="0" b="0"/>
              </a:stretch>
            </a:blipFill>
          </p:spPr>
        </p:sp>
      </p:grpSp>
      <p:grpSp>
        <p:nvGrpSpPr>
          <p:cNvPr name="Group 7" id="7"/>
          <p:cNvGrpSpPr/>
          <p:nvPr/>
        </p:nvGrpSpPr>
        <p:grpSpPr>
          <a:xfrm rot="0">
            <a:off x="17031865" y="158818"/>
            <a:ext cx="1094305" cy="1094305"/>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l="0" t="0" r="0" b="0"/>
              </a:stretch>
            </a:blipFill>
          </p:spPr>
        </p:sp>
      </p:grpSp>
      <p:sp>
        <p:nvSpPr>
          <p:cNvPr name="TextBox 9" id="9"/>
          <p:cNvSpPr txBox="true"/>
          <p:nvPr/>
        </p:nvSpPr>
        <p:spPr>
          <a:xfrm rot="0">
            <a:off x="163347" y="9807418"/>
            <a:ext cx="4443055" cy="308229"/>
          </a:xfrm>
          <a:prstGeom prst="rect">
            <a:avLst/>
          </a:prstGeom>
        </p:spPr>
        <p:txBody>
          <a:bodyPr anchor="t" rtlCol="false" tIns="0" lIns="0" bIns="0" rIns="0">
            <a:spAutoFit/>
          </a:bodyPr>
          <a:lstStyle/>
          <a:p>
            <a:pPr algn="ctr">
              <a:lnSpc>
                <a:spcPts val="2448"/>
              </a:lnSpc>
              <a:spcBef>
                <a:spcPct val="0"/>
              </a:spcBef>
            </a:pPr>
            <a:r>
              <a:rPr lang="en-US" b="true" sz="2000">
                <a:solidFill>
                  <a:srgbClr val="D4AF37"/>
                </a:solidFill>
                <a:latin typeface="Cambria Bold"/>
                <a:ea typeface="Cambria Bold"/>
                <a:cs typeface="Cambria Bold"/>
                <a:sym typeface="Cambria Bold"/>
              </a:rPr>
              <a:t>Can I Trust God When Life Falls Apart?</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111C3D"/>
        </a:solidFill>
      </p:bgPr>
    </p:bg>
    <p:spTree>
      <p:nvGrpSpPr>
        <p:cNvPr id="1" name=""/>
        <p:cNvGrpSpPr/>
        <p:nvPr/>
      </p:nvGrpSpPr>
      <p:grpSpPr>
        <a:xfrm>
          <a:off x="0" y="0"/>
          <a:ext cx="0" cy="0"/>
          <a:chOff x="0" y="0"/>
          <a:chExt cx="0" cy="0"/>
        </a:xfrm>
      </p:grpSpPr>
      <p:sp>
        <p:nvSpPr>
          <p:cNvPr name="TextBox 2" id="2"/>
          <p:cNvSpPr txBox="true"/>
          <p:nvPr/>
        </p:nvSpPr>
        <p:spPr>
          <a:xfrm rot="0">
            <a:off x="579954" y="1218554"/>
            <a:ext cx="17128092" cy="5830693"/>
          </a:xfrm>
          <a:prstGeom prst="rect">
            <a:avLst/>
          </a:prstGeom>
        </p:spPr>
        <p:txBody>
          <a:bodyPr anchor="t" rtlCol="false" tIns="0" lIns="0" bIns="0" rIns="0">
            <a:spAutoFit/>
          </a:bodyPr>
          <a:lstStyle/>
          <a:p>
            <a:pPr algn="ctr">
              <a:lnSpc>
                <a:spcPts val="5049"/>
              </a:lnSpc>
            </a:pPr>
            <a:r>
              <a:rPr lang="en-US" sz="4125" b="true">
                <a:solidFill>
                  <a:srgbClr val="D4AF37"/>
                </a:solidFill>
                <a:latin typeface="Calibri (MS) Bold"/>
                <a:ea typeface="Calibri (MS) Bold"/>
                <a:cs typeface="Calibri (MS) Bold"/>
                <a:sym typeface="Calibri (MS) Bold"/>
              </a:rPr>
              <a:t>Discussion Questions</a:t>
            </a:r>
          </a:p>
          <a:p>
            <a:pPr algn="ctr">
              <a:lnSpc>
                <a:spcPts val="5049"/>
              </a:lnSpc>
            </a:pPr>
          </a:p>
          <a:p>
            <a:pPr algn="l" marL="890681" indent="-445341" lvl="1">
              <a:lnSpc>
                <a:spcPts val="5049"/>
              </a:lnSpc>
              <a:buAutoNum type="arabicPeriod" startAt="1"/>
            </a:pPr>
            <a:r>
              <a:rPr lang="en-US" b="true" sz="4125">
                <a:solidFill>
                  <a:srgbClr val="D4AF37"/>
                </a:solidFill>
                <a:latin typeface="Calibri (MS) Bold"/>
                <a:ea typeface="Calibri (MS) Bold"/>
                <a:cs typeface="Calibri (MS) Bold"/>
                <a:sym typeface="Calibri (MS) Bold"/>
              </a:rPr>
              <a:t>When life suddenly falls apart, what is usually your first reaction: fear, worry, taking control, or trusting God? Why?</a:t>
            </a:r>
          </a:p>
          <a:p>
            <a:pPr algn="l" marL="890681" indent="-445341" lvl="1">
              <a:lnSpc>
                <a:spcPts val="5049"/>
              </a:lnSpc>
              <a:buAutoNum type="arabicPeriod" startAt="1"/>
            </a:pPr>
            <a:r>
              <a:rPr lang="en-US" b="true" sz="4125">
                <a:solidFill>
                  <a:srgbClr val="D4AF37"/>
                </a:solidFill>
                <a:latin typeface="Calibri (MS) Bold"/>
                <a:ea typeface="Calibri (MS) Bold"/>
                <a:cs typeface="Calibri (MS) Bold"/>
                <a:sym typeface="Calibri (MS) Bold"/>
              </a:rPr>
              <a:t>Jesus trusted God’s Word even when He was hungry and being tempted. What can we learn from His response when we face difficult situations?</a:t>
            </a:r>
          </a:p>
          <a:p>
            <a:pPr algn="l" marL="890681" indent="-445341" lvl="1">
              <a:lnSpc>
                <a:spcPts val="5049"/>
              </a:lnSpc>
              <a:buAutoNum type="arabicPeriod" startAt="1"/>
            </a:pPr>
            <a:r>
              <a:rPr lang="en-US" b="true" sz="4125">
                <a:solidFill>
                  <a:srgbClr val="D4AF37"/>
                </a:solidFill>
                <a:latin typeface="Calibri (MS) Bold"/>
                <a:ea typeface="Calibri (MS) Bold"/>
                <a:cs typeface="Calibri (MS) Bold"/>
                <a:sym typeface="Calibri (MS) Bold"/>
              </a:rPr>
              <a:t>What is one practical way you can “trust His Word, trust His character, trust His timing, and take the next step of faith” this week?</a:t>
            </a:r>
          </a:p>
          <a:p>
            <a:pPr algn="l">
              <a:lnSpc>
                <a:spcPts val="5049"/>
              </a:lnSpc>
            </a:pPr>
          </a:p>
        </p:txBody>
      </p:sp>
      <p:grpSp>
        <p:nvGrpSpPr>
          <p:cNvPr name="Group 3" id="3"/>
          <p:cNvGrpSpPr/>
          <p:nvPr/>
        </p:nvGrpSpPr>
        <p:grpSpPr>
          <a:xfrm rot="0">
            <a:off x="274320" y="6309360"/>
            <a:ext cx="3566160" cy="3566160"/>
            <a:chOff x="0" y="0"/>
            <a:chExt cx="4754880" cy="4754880"/>
          </a:xfrm>
        </p:grpSpPr>
        <p:sp>
          <p:nvSpPr>
            <p:cNvPr name="Freeform 4" id="4" descr="icons/shield.png"/>
            <p:cNvSpPr/>
            <p:nvPr/>
          </p:nvSpPr>
          <p:spPr>
            <a:xfrm flipH="false" flipV="false" rot="0">
              <a:off x="0" y="0"/>
              <a:ext cx="4754880" cy="4754880"/>
            </a:xfrm>
            <a:custGeom>
              <a:avLst/>
              <a:gdLst/>
              <a:ahLst/>
              <a:cxnLst/>
              <a:rect r="r" b="b" t="t" l="l"/>
              <a:pathLst>
                <a:path h="4754880" w="4754880">
                  <a:moveTo>
                    <a:pt x="0" y="0"/>
                  </a:moveTo>
                  <a:lnTo>
                    <a:pt x="4754880" y="0"/>
                  </a:lnTo>
                  <a:lnTo>
                    <a:pt x="4754880" y="4754880"/>
                  </a:lnTo>
                  <a:lnTo>
                    <a:pt x="0" y="4754880"/>
                  </a:lnTo>
                  <a:lnTo>
                    <a:pt x="0" y="0"/>
                  </a:lnTo>
                  <a:close/>
                </a:path>
              </a:pathLst>
            </a:custGeom>
            <a:blipFill>
              <a:blip r:embed="rId2">
                <a:alphaModFix amt="9999"/>
              </a:blip>
              <a:stretch>
                <a:fillRect l="0" t="0" r="0" b="0"/>
              </a:stretch>
            </a:blipFill>
          </p:spPr>
        </p:sp>
      </p:grpSp>
      <p:grpSp>
        <p:nvGrpSpPr>
          <p:cNvPr name="Group 5" id="5"/>
          <p:cNvGrpSpPr/>
          <p:nvPr/>
        </p:nvGrpSpPr>
        <p:grpSpPr>
          <a:xfrm rot="0">
            <a:off x="17031865" y="158818"/>
            <a:ext cx="1094305" cy="1094305"/>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l="0" t="0" r="0" b="0"/>
              </a:stretch>
            </a:blipFill>
          </p:spPr>
        </p:sp>
      </p:grpSp>
      <p:sp>
        <p:nvSpPr>
          <p:cNvPr name="TextBox 7" id="7"/>
          <p:cNvSpPr txBox="true"/>
          <p:nvPr/>
        </p:nvSpPr>
        <p:spPr>
          <a:xfrm rot="0">
            <a:off x="163347" y="9807418"/>
            <a:ext cx="4443055" cy="308229"/>
          </a:xfrm>
          <a:prstGeom prst="rect">
            <a:avLst/>
          </a:prstGeom>
        </p:spPr>
        <p:txBody>
          <a:bodyPr anchor="t" rtlCol="false" tIns="0" lIns="0" bIns="0" rIns="0">
            <a:spAutoFit/>
          </a:bodyPr>
          <a:lstStyle/>
          <a:p>
            <a:pPr algn="ctr">
              <a:lnSpc>
                <a:spcPts val="2448"/>
              </a:lnSpc>
              <a:spcBef>
                <a:spcPct val="0"/>
              </a:spcBef>
            </a:pPr>
            <a:r>
              <a:rPr lang="en-US" b="true" sz="2000">
                <a:solidFill>
                  <a:srgbClr val="D4AF37"/>
                </a:solidFill>
                <a:latin typeface="Cambria Bold"/>
                <a:ea typeface="Cambria Bold"/>
                <a:cs typeface="Cambria Bold"/>
                <a:sym typeface="Cambria Bold"/>
              </a:rPr>
              <a:t>Can I Trust God When Life Falls Apart?</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111C3D"/>
        </a:solidFill>
      </p:bgPr>
    </p:bg>
    <p:spTree>
      <p:nvGrpSpPr>
        <p:cNvPr id="1" name=""/>
        <p:cNvGrpSpPr/>
        <p:nvPr/>
      </p:nvGrpSpPr>
      <p:grpSpPr>
        <a:xfrm>
          <a:off x="0" y="0"/>
          <a:ext cx="0" cy="0"/>
          <a:chOff x="0" y="0"/>
          <a:chExt cx="0" cy="0"/>
        </a:xfrm>
      </p:grpSpPr>
      <p:grpSp>
        <p:nvGrpSpPr>
          <p:cNvPr name="Group 2" id="2"/>
          <p:cNvGrpSpPr/>
          <p:nvPr/>
        </p:nvGrpSpPr>
        <p:grpSpPr>
          <a:xfrm rot="0">
            <a:off x="11932920" y="0"/>
            <a:ext cx="6350508" cy="10287000"/>
            <a:chOff x="0" y="0"/>
            <a:chExt cx="8467344" cy="13716000"/>
          </a:xfrm>
        </p:grpSpPr>
        <p:sp>
          <p:nvSpPr>
            <p:cNvPr name="Freeform 3" id="3"/>
            <p:cNvSpPr/>
            <p:nvPr/>
          </p:nvSpPr>
          <p:spPr>
            <a:xfrm flipH="false" flipV="false" rot="0">
              <a:off x="0" y="0"/>
              <a:ext cx="8467344" cy="13716000"/>
            </a:xfrm>
            <a:custGeom>
              <a:avLst/>
              <a:gdLst/>
              <a:ahLst/>
              <a:cxnLst/>
              <a:rect r="r" b="b" t="t" l="l"/>
              <a:pathLst>
                <a:path h="13716000" w="8467344">
                  <a:moveTo>
                    <a:pt x="0" y="0"/>
                  </a:moveTo>
                  <a:lnTo>
                    <a:pt x="8467344" y="0"/>
                  </a:lnTo>
                  <a:lnTo>
                    <a:pt x="8467344" y="13716000"/>
                  </a:lnTo>
                  <a:lnTo>
                    <a:pt x="0" y="13716000"/>
                  </a:lnTo>
                  <a:close/>
                </a:path>
              </a:pathLst>
            </a:custGeom>
            <a:solidFill>
              <a:srgbClr val="17224A"/>
            </a:solidFill>
          </p:spPr>
        </p:sp>
      </p:grpSp>
      <p:grpSp>
        <p:nvGrpSpPr>
          <p:cNvPr name="Group 4" id="4"/>
          <p:cNvGrpSpPr/>
          <p:nvPr/>
        </p:nvGrpSpPr>
        <p:grpSpPr>
          <a:xfrm rot="0">
            <a:off x="13015912" y="3071812"/>
            <a:ext cx="4143375" cy="4143375"/>
            <a:chOff x="0" y="0"/>
            <a:chExt cx="5524500" cy="5524500"/>
          </a:xfrm>
        </p:grpSpPr>
        <p:sp>
          <p:nvSpPr>
            <p:cNvPr name="Freeform 5" id="5"/>
            <p:cNvSpPr/>
            <p:nvPr/>
          </p:nvSpPr>
          <p:spPr>
            <a:xfrm flipH="false" flipV="false" rot="0">
              <a:off x="0" y="0"/>
              <a:ext cx="5524500" cy="5524500"/>
            </a:xfrm>
            <a:custGeom>
              <a:avLst/>
              <a:gdLst/>
              <a:ahLst/>
              <a:cxnLst/>
              <a:rect r="r" b="b" t="t" l="l"/>
              <a:pathLst>
                <a:path h="5524500" w="5524500">
                  <a:moveTo>
                    <a:pt x="0" y="2762250"/>
                  </a:moveTo>
                  <a:cubicBezTo>
                    <a:pt x="0" y="1236726"/>
                    <a:pt x="1236726" y="0"/>
                    <a:pt x="2762250" y="0"/>
                  </a:cubicBezTo>
                  <a:cubicBezTo>
                    <a:pt x="4287774" y="0"/>
                    <a:pt x="5524500" y="1236726"/>
                    <a:pt x="5524500" y="2762250"/>
                  </a:cubicBezTo>
                  <a:cubicBezTo>
                    <a:pt x="5524500" y="4287774"/>
                    <a:pt x="4287774" y="5524500"/>
                    <a:pt x="2762250" y="5524500"/>
                  </a:cubicBezTo>
                  <a:cubicBezTo>
                    <a:pt x="1236726" y="5524500"/>
                    <a:pt x="0" y="4287774"/>
                    <a:pt x="0" y="2762250"/>
                  </a:cubicBezTo>
                  <a:close/>
                </a:path>
              </a:pathLst>
            </a:custGeom>
            <a:solidFill>
              <a:srgbClr val="17224A"/>
            </a:solidFill>
            <a:ln w="28575" cap="sq">
              <a:solidFill>
                <a:srgbClr val="C1440E"/>
              </a:solidFill>
              <a:prstDash val="solid"/>
              <a:miter/>
            </a:ln>
          </p:spPr>
        </p:sp>
      </p:grpSp>
      <p:grpSp>
        <p:nvGrpSpPr>
          <p:cNvPr name="Group 6" id="6"/>
          <p:cNvGrpSpPr/>
          <p:nvPr/>
        </p:nvGrpSpPr>
        <p:grpSpPr>
          <a:xfrm rot="0">
            <a:off x="14100048" y="4155948"/>
            <a:ext cx="1975104" cy="1975104"/>
            <a:chOff x="0" y="0"/>
            <a:chExt cx="2633472" cy="2633472"/>
          </a:xfrm>
        </p:grpSpPr>
        <p:sp>
          <p:nvSpPr>
            <p:cNvPr name="Freeform 7" id="7" descr="icons/flame.png"/>
            <p:cNvSpPr/>
            <p:nvPr/>
          </p:nvSpPr>
          <p:spPr>
            <a:xfrm flipH="false" flipV="false" rot="0">
              <a:off x="0" y="0"/>
              <a:ext cx="2633472" cy="2633472"/>
            </a:xfrm>
            <a:custGeom>
              <a:avLst/>
              <a:gdLst/>
              <a:ahLst/>
              <a:cxnLst/>
              <a:rect r="r" b="b" t="t" l="l"/>
              <a:pathLst>
                <a:path h="2633472" w="2633472">
                  <a:moveTo>
                    <a:pt x="0" y="0"/>
                  </a:moveTo>
                  <a:lnTo>
                    <a:pt x="2633472" y="0"/>
                  </a:lnTo>
                  <a:lnTo>
                    <a:pt x="2633472" y="2633472"/>
                  </a:lnTo>
                  <a:lnTo>
                    <a:pt x="0" y="2633472"/>
                  </a:lnTo>
                  <a:lnTo>
                    <a:pt x="0" y="0"/>
                  </a:lnTo>
                  <a:close/>
                </a:path>
              </a:pathLst>
            </a:custGeom>
            <a:blipFill>
              <a:blip r:embed="rId2"/>
              <a:stretch>
                <a:fillRect l="0" t="0" r="0" b="0"/>
              </a:stretch>
            </a:blipFill>
          </p:spPr>
        </p:sp>
      </p:grpSp>
      <p:grpSp>
        <p:nvGrpSpPr>
          <p:cNvPr name="Group 8" id="8"/>
          <p:cNvGrpSpPr/>
          <p:nvPr/>
        </p:nvGrpSpPr>
        <p:grpSpPr>
          <a:xfrm rot="0">
            <a:off x="1028700" y="-551936"/>
            <a:ext cx="10424160" cy="7247497"/>
            <a:chOff x="0" y="0"/>
            <a:chExt cx="13898880" cy="9663330"/>
          </a:xfrm>
        </p:grpSpPr>
        <p:sp>
          <p:nvSpPr>
            <p:cNvPr name="Freeform 9" id="9"/>
            <p:cNvSpPr/>
            <p:nvPr/>
          </p:nvSpPr>
          <p:spPr>
            <a:xfrm flipH="false" flipV="false" rot="0">
              <a:off x="0" y="0"/>
              <a:ext cx="13898880" cy="9663330"/>
            </a:xfrm>
            <a:custGeom>
              <a:avLst/>
              <a:gdLst/>
              <a:ahLst/>
              <a:cxnLst/>
              <a:rect r="r" b="b" t="t" l="l"/>
              <a:pathLst>
                <a:path h="9663330" w="13898880">
                  <a:moveTo>
                    <a:pt x="0" y="0"/>
                  </a:moveTo>
                  <a:lnTo>
                    <a:pt x="13898880" y="0"/>
                  </a:lnTo>
                  <a:lnTo>
                    <a:pt x="13898880" y="9663330"/>
                  </a:lnTo>
                  <a:lnTo>
                    <a:pt x="0" y="9663330"/>
                  </a:lnTo>
                  <a:close/>
                </a:path>
              </a:pathLst>
            </a:custGeom>
            <a:blipFill>
              <a:blip r:embed="rId3">
                <a:alphaModFix amt="0"/>
              </a:blip>
              <a:stretch>
                <a:fillRect l="0" t="-9100" r="0" b="53049"/>
              </a:stretch>
            </a:blipFill>
          </p:spPr>
        </p:sp>
        <p:sp>
          <p:nvSpPr>
            <p:cNvPr name="TextBox 10" id="10"/>
            <p:cNvSpPr txBox="true"/>
            <p:nvPr/>
          </p:nvSpPr>
          <p:spPr>
            <a:xfrm>
              <a:off x="0" y="-47625"/>
              <a:ext cx="13898880" cy="9710955"/>
            </a:xfrm>
            <a:prstGeom prst="rect">
              <a:avLst/>
            </a:prstGeom>
          </p:spPr>
          <p:txBody>
            <a:bodyPr anchor="ctr" rtlCol="false" tIns="0" lIns="0" bIns="0" rIns="0"/>
            <a:lstStyle/>
            <a:p>
              <a:pPr algn="l">
                <a:lnSpc>
                  <a:spcPts val="8694"/>
                </a:lnSpc>
              </a:pPr>
              <a:r>
                <a:rPr lang="en-US" sz="6900" b="true">
                  <a:solidFill>
                    <a:srgbClr val="D4AF37"/>
                  </a:solidFill>
                  <a:latin typeface="Cambria Bold"/>
                  <a:ea typeface="Cambria Bold"/>
                  <a:cs typeface="Cambria Bold"/>
                  <a:sym typeface="Cambria Bold"/>
                </a:rPr>
                <a:t>Can </a:t>
              </a:r>
              <a:r>
                <a:rPr lang="en-US" sz="6900" b="true">
                  <a:solidFill>
                    <a:srgbClr val="D4AF37"/>
                  </a:solidFill>
                  <a:latin typeface="Cambria Bold"/>
                  <a:ea typeface="Cambria Bold"/>
                  <a:cs typeface="Cambria Bold"/>
                  <a:sym typeface="Cambria Bold"/>
                </a:rPr>
                <a:t>I Trust God When Life Falls Apart?</a:t>
              </a:r>
            </a:p>
            <a:p>
              <a:pPr algn="l">
                <a:lnSpc>
                  <a:spcPts val="8694"/>
                </a:lnSpc>
              </a:pPr>
            </a:p>
          </p:txBody>
        </p:sp>
      </p:grpSp>
      <p:sp>
        <p:nvSpPr>
          <p:cNvPr name="AutoShape 11" id="11"/>
          <p:cNvSpPr/>
          <p:nvPr/>
        </p:nvSpPr>
        <p:spPr>
          <a:xfrm>
            <a:off x="1041843" y="3963337"/>
            <a:ext cx="4417698" cy="28606"/>
          </a:xfrm>
          <a:prstGeom prst="line">
            <a:avLst/>
          </a:prstGeom>
          <a:ln cap="rnd" w="19050">
            <a:solidFill>
              <a:srgbClr val="D4AF37"/>
            </a:solidFill>
            <a:prstDash val="solid"/>
            <a:headEnd type="none" len="sm" w="sm"/>
            <a:tailEnd type="none" len="sm" w="sm"/>
          </a:ln>
        </p:spPr>
      </p:sp>
      <p:grpSp>
        <p:nvGrpSpPr>
          <p:cNvPr name="Group 12" id="12"/>
          <p:cNvGrpSpPr/>
          <p:nvPr/>
        </p:nvGrpSpPr>
        <p:grpSpPr>
          <a:xfrm rot="0">
            <a:off x="1028700" y="3963337"/>
            <a:ext cx="5971660" cy="2043595"/>
            <a:chOff x="0" y="0"/>
            <a:chExt cx="7264103" cy="2485889"/>
          </a:xfrm>
        </p:grpSpPr>
        <p:sp>
          <p:nvSpPr>
            <p:cNvPr name="Freeform 13" id="13"/>
            <p:cNvSpPr/>
            <p:nvPr/>
          </p:nvSpPr>
          <p:spPr>
            <a:xfrm flipH="false" flipV="false" rot="0">
              <a:off x="0" y="0"/>
              <a:ext cx="7264104" cy="2485889"/>
            </a:xfrm>
            <a:custGeom>
              <a:avLst/>
              <a:gdLst/>
              <a:ahLst/>
              <a:cxnLst/>
              <a:rect r="r" b="b" t="t" l="l"/>
              <a:pathLst>
                <a:path h="2485889" w="7264104">
                  <a:moveTo>
                    <a:pt x="0" y="0"/>
                  </a:moveTo>
                  <a:lnTo>
                    <a:pt x="7264104" y="0"/>
                  </a:lnTo>
                  <a:lnTo>
                    <a:pt x="7264104" y="2485889"/>
                  </a:lnTo>
                  <a:lnTo>
                    <a:pt x="0" y="2485889"/>
                  </a:lnTo>
                  <a:close/>
                </a:path>
              </a:pathLst>
            </a:custGeom>
            <a:blipFill>
              <a:blip r:embed="rId3">
                <a:alphaModFix amt="0"/>
              </a:blip>
              <a:stretch>
                <a:fillRect l="0" t="-94229" r="-91336" b="-23656"/>
              </a:stretch>
            </a:blipFill>
          </p:spPr>
        </p:sp>
        <p:sp>
          <p:nvSpPr>
            <p:cNvPr name="TextBox 14" id="14"/>
            <p:cNvSpPr txBox="true"/>
            <p:nvPr/>
          </p:nvSpPr>
          <p:spPr>
            <a:xfrm>
              <a:off x="0" y="-9525"/>
              <a:ext cx="7264103" cy="2495414"/>
            </a:xfrm>
            <a:prstGeom prst="rect">
              <a:avLst/>
            </a:prstGeom>
          </p:spPr>
          <p:txBody>
            <a:bodyPr anchor="ctr" rtlCol="false" tIns="0" lIns="0" bIns="0" rIns="0"/>
            <a:lstStyle/>
            <a:p>
              <a:pPr algn="l">
                <a:lnSpc>
                  <a:spcPts val="3060"/>
                </a:lnSpc>
              </a:pPr>
              <a:r>
                <a:rPr lang="en-US" b="true" sz="2550" i="true">
                  <a:solidFill>
                    <a:srgbClr val="F5F2E8"/>
                  </a:solidFill>
                  <a:latin typeface="Cambria Bold Italics"/>
                  <a:ea typeface="Cambria Bold Italics"/>
                  <a:cs typeface="Cambria Bold Italics"/>
                  <a:sym typeface="Cambria Bold Italics"/>
                </a:rPr>
                <a:t>Primary Text: Matthew 4:1-11</a:t>
              </a:r>
            </a:p>
          </p:txBody>
        </p:sp>
      </p:grpSp>
      <p:sp>
        <p:nvSpPr>
          <p:cNvPr name="TextBox 15" id="15"/>
          <p:cNvSpPr txBox="true"/>
          <p:nvPr/>
        </p:nvSpPr>
        <p:spPr>
          <a:xfrm rot="0">
            <a:off x="91264" y="9859376"/>
            <a:ext cx="4617979" cy="308229"/>
          </a:xfrm>
          <a:prstGeom prst="rect">
            <a:avLst/>
          </a:prstGeom>
        </p:spPr>
        <p:txBody>
          <a:bodyPr anchor="t" rtlCol="false" tIns="0" lIns="0" bIns="0" rIns="0">
            <a:spAutoFit/>
          </a:bodyPr>
          <a:lstStyle/>
          <a:p>
            <a:pPr algn="ctr">
              <a:lnSpc>
                <a:spcPts val="2448"/>
              </a:lnSpc>
              <a:spcBef>
                <a:spcPct val="0"/>
              </a:spcBef>
            </a:pPr>
            <a:r>
              <a:rPr lang="en-US" b="true" sz="2000">
                <a:solidFill>
                  <a:srgbClr val="D4AF37"/>
                </a:solidFill>
                <a:latin typeface="Cambria Bold"/>
                <a:ea typeface="Cambria Bold"/>
                <a:cs typeface="Cambria Bold"/>
                <a:sym typeface="Cambria Bold"/>
              </a:rPr>
              <a:t>Can </a:t>
            </a:r>
            <a:r>
              <a:rPr lang="en-US" b="true" sz="2000">
                <a:solidFill>
                  <a:srgbClr val="D4AF37"/>
                </a:solidFill>
                <a:latin typeface="Cambria Bold"/>
                <a:ea typeface="Cambria Bold"/>
                <a:cs typeface="Cambria Bold"/>
                <a:sym typeface="Cambria Bold"/>
              </a:rPr>
              <a:t>I Trust God When Life Falls Apart?</a:t>
            </a:r>
          </a:p>
        </p:txBody>
      </p:sp>
      <p:grpSp>
        <p:nvGrpSpPr>
          <p:cNvPr name="Group 16" id="16"/>
          <p:cNvGrpSpPr/>
          <p:nvPr/>
        </p:nvGrpSpPr>
        <p:grpSpPr>
          <a:xfrm rot="0">
            <a:off x="17031865" y="158818"/>
            <a:ext cx="1094305" cy="1094305"/>
            <a:chOff x="0" y="0"/>
            <a:chExt cx="812800" cy="812800"/>
          </a:xfrm>
        </p:grpSpPr>
        <p:sp>
          <p:nvSpPr>
            <p:cNvPr name="Freeform 17" id="1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0" t="0" r="0" b="0"/>
              </a:stretch>
            </a:blipFill>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111C3D"/>
        </a:solidFill>
      </p:bgPr>
    </p:bg>
    <p:spTree>
      <p:nvGrpSpPr>
        <p:cNvPr id="1" name=""/>
        <p:cNvGrpSpPr/>
        <p:nvPr/>
      </p:nvGrpSpPr>
      <p:grpSpPr>
        <a:xfrm>
          <a:off x="0" y="0"/>
          <a:ext cx="0" cy="0"/>
          <a:chOff x="0" y="0"/>
          <a:chExt cx="0" cy="0"/>
        </a:xfrm>
      </p:grpSpPr>
      <p:grpSp>
        <p:nvGrpSpPr>
          <p:cNvPr name="Group 2" id="2"/>
          <p:cNvGrpSpPr/>
          <p:nvPr/>
        </p:nvGrpSpPr>
        <p:grpSpPr>
          <a:xfrm rot="0">
            <a:off x="2378651" y="617220"/>
            <a:ext cx="8229600" cy="548640"/>
            <a:chOff x="0" y="0"/>
            <a:chExt cx="10972800" cy="731520"/>
          </a:xfrm>
        </p:grpSpPr>
        <p:sp>
          <p:nvSpPr>
            <p:cNvPr name="Freeform 3" id="3"/>
            <p:cNvSpPr/>
            <p:nvPr/>
          </p:nvSpPr>
          <p:spPr>
            <a:xfrm flipH="false" flipV="false" rot="0">
              <a:off x="0" y="0"/>
              <a:ext cx="10972800" cy="731520"/>
            </a:xfrm>
            <a:custGeom>
              <a:avLst/>
              <a:gdLst/>
              <a:ahLst/>
              <a:cxnLst/>
              <a:rect r="r" b="b" t="t" l="l"/>
              <a:pathLst>
                <a:path h="731520" w="10972800">
                  <a:moveTo>
                    <a:pt x="0" y="0"/>
                  </a:moveTo>
                  <a:lnTo>
                    <a:pt x="10972800" y="0"/>
                  </a:lnTo>
                  <a:lnTo>
                    <a:pt x="10972800" y="731520"/>
                  </a:lnTo>
                  <a:lnTo>
                    <a:pt x="0" y="731520"/>
                  </a:lnTo>
                  <a:close/>
                </a:path>
              </a:pathLst>
            </a:custGeom>
            <a:blipFill>
              <a:blip r:embed="rId2">
                <a:alphaModFix amt="0"/>
              </a:blip>
              <a:stretch>
                <a:fillRect l="0" t="-242275" r="0" b="-242275"/>
              </a:stretch>
            </a:blipFill>
          </p:spPr>
        </p:sp>
        <p:sp>
          <p:nvSpPr>
            <p:cNvPr name="TextBox 4" id="4"/>
            <p:cNvSpPr txBox="true"/>
            <p:nvPr/>
          </p:nvSpPr>
          <p:spPr>
            <a:xfrm>
              <a:off x="0" y="-47625"/>
              <a:ext cx="10972800" cy="779145"/>
            </a:xfrm>
            <a:prstGeom prst="rect">
              <a:avLst/>
            </a:prstGeom>
          </p:spPr>
          <p:txBody>
            <a:bodyPr anchor="ctr" rtlCol="false" tIns="0" lIns="0" bIns="0" rIns="0"/>
            <a:lstStyle/>
            <a:p>
              <a:pPr algn="l">
                <a:lnSpc>
                  <a:spcPts val="2340"/>
                </a:lnSpc>
              </a:pPr>
              <a:r>
                <a:rPr lang="en-US" b="true" sz="1950" spc="299">
                  <a:solidFill>
                    <a:srgbClr val="C1440E"/>
                  </a:solidFill>
                  <a:latin typeface="Calibri (MS) Bold"/>
                  <a:ea typeface="Calibri (MS) Bold"/>
                  <a:cs typeface="Calibri (MS) Bold"/>
                  <a:sym typeface="Calibri (MS) Bold"/>
                </a:rPr>
                <a:t>POINT 1</a:t>
              </a:r>
            </a:p>
          </p:txBody>
        </p:sp>
      </p:grpSp>
      <p:sp>
        <p:nvSpPr>
          <p:cNvPr name="TextBox 5" id="5"/>
          <p:cNvSpPr txBox="true"/>
          <p:nvPr/>
        </p:nvSpPr>
        <p:spPr>
          <a:xfrm rot="0">
            <a:off x="3461431" y="1974358"/>
            <a:ext cx="11365137" cy="1405509"/>
          </a:xfrm>
          <a:prstGeom prst="rect">
            <a:avLst/>
          </a:prstGeom>
        </p:spPr>
        <p:txBody>
          <a:bodyPr anchor="t" rtlCol="false" tIns="0" lIns="0" bIns="0" rIns="0">
            <a:spAutoFit/>
          </a:bodyPr>
          <a:lstStyle/>
          <a:p>
            <a:pPr algn="l">
              <a:lnSpc>
                <a:spcPts val="5508"/>
              </a:lnSpc>
            </a:pPr>
            <a:r>
              <a:rPr lang="en-US" sz="4500" b="true">
                <a:solidFill>
                  <a:srgbClr val="D4AF37"/>
                </a:solidFill>
                <a:latin typeface="Cambria Bold"/>
                <a:ea typeface="Cambria Bold"/>
                <a:cs typeface="Cambria Bold"/>
                <a:sym typeface="Cambria Bold"/>
              </a:rPr>
              <a:t>📖  </a:t>
            </a:r>
            <a:r>
              <a:rPr lang="en-US" sz="4500" b="true">
                <a:solidFill>
                  <a:srgbClr val="D4AF37"/>
                </a:solidFill>
                <a:latin typeface="Cambria Bold"/>
                <a:ea typeface="Cambria Bold"/>
                <a:cs typeface="Cambria Bold"/>
                <a:sym typeface="Cambria Bold"/>
              </a:rPr>
              <a:t>Trust His Word Over Immediate Wants</a:t>
            </a:r>
          </a:p>
          <a:p>
            <a:pPr algn="l">
              <a:lnSpc>
                <a:spcPts val="5508"/>
              </a:lnSpc>
            </a:pPr>
          </a:p>
        </p:txBody>
      </p:sp>
      <p:grpSp>
        <p:nvGrpSpPr>
          <p:cNvPr name="Group 6" id="6"/>
          <p:cNvGrpSpPr/>
          <p:nvPr/>
        </p:nvGrpSpPr>
        <p:grpSpPr>
          <a:xfrm rot="0">
            <a:off x="274320" y="6309360"/>
            <a:ext cx="3566160" cy="3566160"/>
            <a:chOff x="0" y="0"/>
            <a:chExt cx="4754880" cy="4754880"/>
          </a:xfrm>
        </p:grpSpPr>
        <p:sp>
          <p:nvSpPr>
            <p:cNvPr name="Freeform 7" id="7" descr="icons/foundation.png"/>
            <p:cNvSpPr/>
            <p:nvPr/>
          </p:nvSpPr>
          <p:spPr>
            <a:xfrm flipH="false" flipV="false" rot="0">
              <a:off x="0" y="0"/>
              <a:ext cx="4754880" cy="4754880"/>
            </a:xfrm>
            <a:custGeom>
              <a:avLst/>
              <a:gdLst/>
              <a:ahLst/>
              <a:cxnLst/>
              <a:rect r="r" b="b" t="t" l="l"/>
              <a:pathLst>
                <a:path h="4754880" w="4754880">
                  <a:moveTo>
                    <a:pt x="0" y="0"/>
                  </a:moveTo>
                  <a:lnTo>
                    <a:pt x="4754880" y="0"/>
                  </a:lnTo>
                  <a:lnTo>
                    <a:pt x="4754880" y="4754880"/>
                  </a:lnTo>
                  <a:lnTo>
                    <a:pt x="0" y="4754880"/>
                  </a:lnTo>
                  <a:lnTo>
                    <a:pt x="0" y="0"/>
                  </a:lnTo>
                  <a:close/>
                </a:path>
              </a:pathLst>
            </a:custGeom>
            <a:blipFill>
              <a:blip r:embed="rId3">
                <a:alphaModFix amt="9999"/>
              </a:blip>
              <a:stretch>
                <a:fillRect l="0" t="0" r="0" b="0"/>
              </a:stretch>
            </a:blipFill>
          </p:spPr>
        </p:sp>
      </p:grpSp>
      <p:grpSp>
        <p:nvGrpSpPr>
          <p:cNvPr name="Group 8" id="8"/>
          <p:cNvGrpSpPr/>
          <p:nvPr/>
        </p:nvGrpSpPr>
        <p:grpSpPr>
          <a:xfrm rot="0">
            <a:off x="17031865" y="158818"/>
            <a:ext cx="1094305" cy="1094305"/>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0" t="0" r="0" b="0"/>
              </a:stretch>
            </a:blipFill>
          </p:spPr>
        </p:sp>
      </p:grpSp>
      <p:sp>
        <p:nvSpPr>
          <p:cNvPr name="TextBox 10" id="10"/>
          <p:cNvSpPr txBox="true"/>
          <p:nvPr/>
        </p:nvSpPr>
        <p:spPr>
          <a:xfrm rot="0">
            <a:off x="91264" y="9859376"/>
            <a:ext cx="4617979" cy="308229"/>
          </a:xfrm>
          <a:prstGeom prst="rect">
            <a:avLst/>
          </a:prstGeom>
        </p:spPr>
        <p:txBody>
          <a:bodyPr anchor="t" rtlCol="false" tIns="0" lIns="0" bIns="0" rIns="0">
            <a:spAutoFit/>
          </a:bodyPr>
          <a:lstStyle/>
          <a:p>
            <a:pPr algn="ctr">
              <a:lnSpc>
                <a:spcPts val="2448"/>
              </a:lnSpc>
              <a:spcBef>
                <a:spcPct val="0"/>
              </a:spcBef>
            </a:pPr>
            <a:r>
              <a:rPr lang="en-US" b="true" sz="2000">
                <a:solidFill>
                  <a:srgbClr val="D4AF37"/>
                </a:solidFill>
                <a:latin typeface="Cambria Bold"/>
                <a:ea typeface="Cambria Bold"/>
                <a:cs typeface="Cambria Bold"/>
                <a:sym typeface="Cambria Bold"/>
              </a:rPr>
              <a:t>Can </a:t>
            </a:r>
            <a:r>
              <a:rPr lang="en-US" b="true" sz="2000">
                <a:solidFill>
                  <a:srgbClr val="D4AF37"/>
                </a:solidFill>
                <a:latin typeface="Cambria Bold"/>
                <a:ea typeface="Cambria Bold"/>
                <a:cs typeface="Cambria Bold"/>
                <a:sym typeface="Cambria Bold"/>
              </a:rPr>
              <a:t>I Trust God When Life Falls Apart?</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17224A"/>
        </a:solidFill>
      </p:bgPr>
    </p:bg>
    <p:spTree>
      <p:nvGrpSpPr>
        <p:cNvPr id="1" name=""/>
        <p:cNvGrpSpPr/>
        <p:nvPr/>
      </p:nvGrpSpPr>
      <p:grpSpPr>
        <a:xfrm>
          <a:off x="0" y="0"/>
          <a:ext cx="0" cy="0"/>
          <a:chOff x="0" y="0"/>
          <a:chExt cx="0" cy="0"/>
        </a:xfrm>
      </p:grpSpPr>
      <p:sp>
        <p:nvSpPr>
          <p:cNvPr name="TextBox 2" id="2"/>
          <p:cNvSpPr txBox="true"/>
          <p:nvPr/>
        </p:nvSpPr>
        <p:spPr>
          <a:xfrm rot="0">
            <a:off x="1882482" y="1137285"/>
            <a:ext cx="15001505" cy="5729859"/>
          </a:xfrm>
          <a:prstGeom prst="rect">
            <a:avLst/>
          </a:prstGeom>
        </p:spPr>
        <p:txBody>
          <a:bodyPr anchor="t" rtlCol="false" tIns="0" lIns="0" bIns="0" rIns="0">
            <a:spAutoFit/>
          </a:bodyPr>
          <a:lstStyle/>
          <a:p>
            <a:pPr algn="ctr">
              <a:lnSpc>
                <a:spcPts val="5508"/>
              </a:lnSpc>
            </a:pPr>
            <a:r>
              <a:rPr lang="en-US" sz="4500" b="true">
                <a:solidFill>
                  <a:srgbClr val="D4AF37"/>
                </a:solidFill>
                <a:latin typeface="Cambria Bold"/>
                <a:ea typeface="Cambria Bold"/>
                <a:cs typeface="Cambria Bold"/>
                <a:sym typeface="Cambria Bold"/>
              </a:rPr>
              <a:t>Matthew 3:16-17</a:t>
            </a:r>
          </a:p>
          <a:p>
            <a:pPr algn="l">
              <a:lnSpc>
                <a:spcPts val="5508"/>
              </a:lnSpc>
            </a:pPr>
          </a:p>
          <a:p>
            <a:pPr algn="l">
              <a:lnSpc>
                <a:spcPts val="5508"/>
              </a:lnSpc>
            </a:pPr>
            <a:r>
              <a:rPr lang="en-US" sz="4500" b="true">
                <a:solidFill>
                  <a:srgbClr val="D4AF37"/>
                </a:solidFill>
                <a:latin typeface="Cambria Bold"/>
                <a:ea typeface="Cambria Bold"/>
                <a:cs typeface="Cambria Bold"/>
                <a:sym typeface="Cambria Bold"/>
              </a:rPr>
              <a:t>6 </a:t>
            </a:r>
            <a:r>
              <a:rPr lang="en-US" sz="4500" b="true">
                <a:solidFill>
                  <a:srgbClr val="D4AF37"/>
                </a:solidFill>
                <a:latin typeface="Cambria Bold"/>
                <a:ea typeface="Cambria Bold"/>
                <a:cs typeface="Cambria Bold"/>
                <a:sym typeface="Cambria Bold"/>
              </a:rPr>
              <a:t>And w</a:t>
            </a:r>
            <a:r>
              <a:rPr lang="en-US" sz="4500" b="true">
                <a:solidFill>
                  <a:srgbClr val="D4AF37"/>
                </a:solidFill>
                <a:latin typeface="Cambria Bold"/>
                <a:ea typeface="Cambria Bold"/>
                <a:cs typeface="Cambria Bold"/>
                <a:sym typeface="Cambria Bold"/>
              </a:rPr>
              <a:t>hen Jesus was baptized, immediately He went up from the water, and behold, the heavens were opened to Him, and He saw the Spirit of God descending like a dove and coming to rest on Him; </a:t>
            </a:r>
            <a:r>
              <a:rPr lang="en-US" sz="4500" b="true">
                <a:solidFill>
                  <a:srgbClr val="D4AF37"/>
                </a:solidFill>
                <a:latin typeface="Cambria Bold"/>
                <a:ea typeface="Cambria Bold"/>
                <a:cs typeface="Cambria Bold"/>
                <a:sym typeface="Cambria Bold"/>
              </a:rPr>
              <a:t>17 </a:t>
            </a:r>
            <a:r>
              <a:rPr lang="en-US" sz="4500" b="true">
                <a:solidFill>
                  <a:srgbClr val="D4AF37"/>
                </a:solidFill>
                <a:latin typeface="Cambria Bold"/>
                <a:ea typeface="Cambria Bold"/>
                <a:cs typeface="Cambria Bold"/>
                <a:sym typeface="Cambria Bold"/>
              </a:rPr>
              <a:t>and behold, a voice from heaven said, “This is my Beloved Son, with whom I am well pleased.</a:t>
            </a:r>
          </a:p>
        </p:txBody>
      </p:sp>
      <p:grpSp>
        <p:nvGrpSpPr>
          <p:cNvPr name="Group 3" id="3"/>
          <p:cNvGrpSpPr/>
          <p:nvPr/>
        </p:nvGrpSpPr>
        <p:grpSpPr>
          <a:xfrm rot="0">
            <a:off x="8709660" y="6720840"/>
            <a:ext cx="2743200" cy="2743200"/>
            <a:chOff x="0" y="0"/>
            <a:chExt cx="3657600" cy="3657600"/>
          </a:xfrm>
        </p:grpSpPr>
        <p:sp>
          <p:nvSpPr>
            <p:cNvPr name="Freeform 4" id="4" descr="icons/flame.png"/>
            <p:cNvSpPr/>
            <p:nvPr/>
          </p:nvSpPr>
          <p:spPr>
            <a:xfrm flipH="false" flipV="false" rot="0">
              <a:off x="0" y="0"/>
              <a:ext cx="3657600" cy="3657600"/>
            </a:xfrm>
            <a:custGeom>
              <a:avLst/>
              <a:gdLst/>
              <a:ahLst/>
              <a:cxnLst/>
              <a:rect r="r" b="b" t="t" l="l"/>
              <a:pathLst>
                <a:path h="3657600" w="3657600">
                  <a:moveTo>
                    <a:pt x="0" y="0"/>
                  </a:moveTo>
                  <a:lnTo>
                    <a:pt x="3657600" y="0"/>
                  </a:lnTo>
                  <a:lnTo>
                    <a:pt x="3657600" y="3657600"/>
                  </a:lnTo>
                  <a:lnTo>
                    <a:pt x="0" y="3657600"/>
                  </a:lnTo>
                  <a:lnTo>
                    <a:pt x="0" y="0"/>
                  </a:lnTo>
                  <a:close/>
                </a:path>
              </a:pathLst>
            </a:custGeom>
            <a:blipFill>
              <a:blip r:embed="rId2">
                <a:alphaModFix amt="9999"/>
              </a:blip>
              <a:stretch>
                <a:fillRect l="0" t="0" r="0" b="0"/>
              </a:stretch>
            </a:blipFill>
          </p:spPr>
        </p:sp>
      </p:grpSp>
      <p:grpSp>
        <p:nvGrpSpPr>
          <p:cNvPr name="Group 5" id="5"/>
          <p:cNvGrpSpPr/>
          <p:nvPr/>
        </p:nvGrpSpPr>
        <p:grpSpPr>
          <a:xfrm rot="0">
            <a:off x="17031865" y="158818"/>
            <a:ext cx="1094305" cy="1094305"/>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l="0" t="0" r="0" b="0"/>
              </a:stretch>
            </a:blipFill>
          </p:spPr>
        </p:sp>
      </p:grpSp>
      <p:sp>
        <p:nvSpPr>
          <p:cNvPr name="TextBox 7" id="7"/>
          <p:cNvSpPr txBox="true"/>
          <p:nvPr/>
        </p:nvSpPr>
        <p:spPr>
          <a:xfrm rot="0">
            <a:off x="91264" y="9859376"/>
            <a:ext cx="4617979" cy="308229"/>
          </a:xfrm>
          <a:prstGeom prst="rect">
            <a:avLst/>
          </a:prstGeom>
        </p:spPr>
        <p:txBody>
          <a:bodyPr anchor="t" rtlCol="false" tIns="0" lIns="0" bIns="0" rIns="0">
            <a:spAutoFit/>
          </a:bodyPr>
          <a:lstStyle/>
          <a:p>
            <a:pPr algn="ctr">
              <a:lnSpc>
                <a:spcPts val="2448"/>
              </a:lnSpc>
              <a:spcBef>
                <a:spcPct val="0"/>
              </a:spcBef>
            </a:pPr>
            <a:r>
              <a:rPr lang="en-US" b="true" sz="2000">
                <a:solidFill>
                  <a:srgbClr val="D4AF37"/>
                </a:solidFill>
                <a:latin typeface="Cambria Bold"/>
                <a:ea typeface="Cambria Bold"/>
                <a:cs typeface="Cambria Bold"/>
                <a:sym typeface="Cambria Bold"/>
              </a:rPr>
              <a:t>Can </a:t>
            </a:r>
            <a:r>
              <a:rPr lang="en-US" b="true" sz="2000">
                <a:solidFill>
                  <a:srgbClr val="D4AF37"/>
                </a:solidFill>
                <a:latin typeface="Cambria Bold"/>
                <a:ea typeface="Cambria Bold"/>
                <a:cs typeface="Cambria Bold"/>
                <a:sym typeface="Cambria Bold"/>
              </a:rPr>
              <a:t>I Trust God When Life Falls Apart?</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17224A"/>
        </a:solidFill>
      </p:bgPr>
    </p:bg>
    <p:spTree>
      <p:nvGrpSpPr>
        <p:cNvPr id="1" name=""/>
        <p:cNvGrpSpPr/>
        <p:nvPr/>
      </p:nvGrpSpPr>
      <p:grpSpPr>
        <a:xfrm>
          <a:off x="0" y="0"/>
          <a:ext cx="0" cy="0"/>
          <a:chOff x="0" y="0"/>
          <a:chExt cx="0" cy="0"/>
        </a:xfrm>
      </p:grpSpPr>
      <p:grpSp>
        <p:nvGrpSpPr>
          <p:cNvPr name="Group 2" id="2"/>
          <p:cNvGrpSpPr/>
          <p:nvPr/>
        </p:nvGrpSpPr>
        <p:grpSpPr>
          <a:xfrm rot="0">
            <a:off x="8709660" y="6720840"/>
            <a:ext cx="2743200" cy="2743200"/>
            <a:chOff x="0" y="0"/>
            <a:chExt cx="3657600" cy="3657600"/>
          </a:xfrm>
        </p:grpSpPr>
        <p:sp>
          <p:nvSpPr>
            <p:cNvPr name="Freeform 3" id="3" descr="icons/flame.png"/>
            <p:cNvSpPr/>
            <p:nvPr/>
          </p:nvSpPr>
          <p:spPr>
            <a:xfrm flipH="false" flipV="false" rot="0">
              <a:off x="0" y="0"/>
              <a:ext cx="3657600" cy="3657600"/>
            </a:xfrm>
            <a:custGeom>
              <a:avLst/>
              <a:gdLst/>
              <a:ahLst/>
              <a:cxnLst/>
              <a:rect r="r" b="b" t="t" l="l"/>
              <a:pathLst>
                <a:path h="3657600" w="3657600">
                  <a:moveTo>
                    <a:pt x="0" y="0"/>
                  </a:moveTo>
                  <a:lnTo>
                    <a:pt x="3657600" y="0"/>
                  </a:lnTo>
                  <a:lnTo>
                    <a:pt x="3657600" y="3657600"/>
                  </a:lnTo>
                  <a:lnTo>
                    <a:pt x="0" y="3657600"/>
                  </a:lnTo>
                  <a:lnTo>
                    <a:pt x="0" y="0"/>
                  </a:lnTo>
                  <a:close/>
                </a:path>
              </a:pathLst>
            </a:custGeom>
            <a:blipFill>
              <a:blip r:embed="rId2">
                <a:alphaModFix amt="9999"/>
              </a:blip>
              <a:stretch>
                <a:fillRect l="0" t="0" r="0" b="0"/>
              </a:stretch>
            </a:blipFill>
          </p:spPr>
        </p:sp>
      </p:grpSp>
      <p:grpSp>
        <p:nvGrpSpPr>
          <p:cNvPr name="Group 4" id="4"/>
          <p:cNvGrpSpPr/>
          <p:nvPr/>
        </p:nvGrpSpPr>
        <p:grpSpPr>
          <a:xfrm rot="0">
            <a:off x="17031865" y="158818"/>
            <a:ext cx="1094305" cy="1094305"/>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l="0" t="0" r="0" b="0"/>
              </a:stretch>
            </a:blipFill>
          </p:spPr>
        </p:sp>
      </p:grpSp>
      <p:sp>
        <p:nvSpPr>
          <p:cNvPr name="Freeform 6" id="6"/>
          <p:cNvSpPr/>
          <p:nvPr/>
        </p:nvSpPr>
        <p:spPr>
          <a:xfrm flipH="false" flipV="false" rot="0">
            <a:off x="0" y="0"/>
            <a:ext cx="9252646" cy="8778718"/>
          </a:xfrm>
          <a:custGeom>
            <a:avLst/>
            <a:gdLst/>
            <a:ahLst/>
            <a:cxnLst/>
            <a:rect r="r" b="b" t="t" l="l"/>
            <a:pathLst>
              <a:path h="8778718" w="9252646">
                <a:moveTo>
                  <a:pt x="0" y="0"/>
                </a:moveTo>
                <a:lnTo>
                  <a:pt x="9252646" y="0"/>
                </a:lnTo>
                <a:lnTo>
                  <a:pt x="9252646" y="8778718"/>
                </a:lnTo>
                <a:lnTo>
                  <a:pt x="0" y="8778718"/>
                </a:lnTo>
                <a:lnTo>
                  <a:pt x="0" y="0"/>
                </a:lnTo>
                <a:close/>
              </a:path>
            </a:pathLst>
          </a:custGeom>
          <a:blipFill>
            <a:blip r:embed="rId4"/>
            <a:stretch>
              <a:fillRect l="-3368" t="-2477" r="-3368" b="0"/>
            </a:stretch>
          </a:blipFill>
        </p:spPr>
      </p:sp>
      <p:sp>
        <p:nvSpPr>
          <p:cNvPr name="Freeform 7" id="7"/>
          <p:cNvSpPr/>
          <p:nvPr/>
        </p:nvSpPr>
        <p:spPr>
          <a:xfrm flipH="false" flipV="false" rot="0">
            <a:off x="9121606" y="0"/>
            <a:ext cx="9156869" cy="8778718"/>
          </a:xfrm>
          <a:custGeom>
            <a:avLst/>
            <a:gdLst/>
            <a:ahLst/>
            <a:cxnLst/>
            <a:rect r="r" b="b" t="t" l="l"/>
            <a:pathLst>
              <a:path h="8778718" w="9156869">
                <a:moveTo>
                  <a:pt x="0" y="0"/>
                </a:moveTo>
                <a:lnTo>
                  <a:pt x="9156869" y="0"/>
                </a:lnTo>
                <a:lnTo>
                  <a:pt x="9156869" y="8778718"/>
                </a:lnTo>
                <a:lnTo>
                  <a:pt x="0" y="8778718"/>
                </a:lnTo>
                <a:lnTo>
                  <a:pt x="0" y="0"/>
                </a:lnTo>
                <a:close/>
              </a:path>
            </a:pathLst>
          </a:custGeom>
          <a:blipFill>
            <a:blip r:embed="rId5"/>
            <a:stretch>
              <a:fillRect l="0" t="0" r="0" b="-1462"/>
            </a:stretch>
          </a:blipFill>
        </p:spPr>
      </p:sp>
      <p:sp>
        <p:nvSpPr>
          <p:cNvPr name="TextBox 8" id="8"/>
          <p:cNvSpPr txBox="true"/>
          <p:nvPr/>
        </p:nvSpPr>
        <p:spPr>
          <a:xfrm rot="0">
            <a:off x="91264" y="9859376"/>
            <a:ext cx="4617979" cy="308229"/>
          </a:xfrm>
          <a:prstGeom prst="rect">
            <a:avLst/>
          </a:prstGeom>
        </p:spPr>
        <p:txBody>
          <a:bodyPr anchor="t" rtlCol="false" tIns="0" lIns="0" bIns="0" rIns="0">
            <a:spAutoFit/>
          </a:bodyPr>
          <a:lstStyle/>
          <a:p>
            <a:pPr algn="ctr">
              <a:lnSpc>
                <a:spcPts val="2448"/>
              </a:lnSpc>
              <a:spcBef>
                <a:spcPct val="0"/>
              </a:spcBef>
            </a:pPr>
            <a:r>
              <a:rPr lang="en-US" b="true" sz="2000">
                <a:solidFill>
                  <a:srgbClr val="D4AF37"/>
                </a:solidFill>
                <a:latin typeface="Cambria Bold"/>
                <a:ea typeface="Cambria Bold"/>
                <a:cs typeface="Cambria Bold"/>
                <a:sym typeface="Cambria Bold"/>
              </a:rPr>
              <a:t>Can </a:t>
            </a:r>
            <a:r>
              <a:rPr lang="en-US" b="true" sz="2000">
                <a:solidFill>
                  <a:srgbClr val="D4AF37"/>
                </a:solidFill>
                <a:latin typeface="Cambria Bold"/>
                <a:ea typeface="Cambria Bold"/>
                <a:cs typeface="Cambria Bold"/>
                <a:sym typeface="Cambria Bold"/>
              </a:rPr>
              <a:t>I Trust God When Life Falls Apart?</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17224A"/>
        </a:solidFill>
      </p:bgPr>
    </p:bg>
    <p:spTree>
      <p:nvGrpSpPr>
        <p:cNvPr id="1" name=""/>
        <p:cNvGrpSpPr/>
        <p:nvPr/>
      </p:nvGrpSpPr>
      <p:grpSpPr>
        <a:xfrm>
          <a:off x="0" y="0"/>
          <a:ext cx="0" cy="0"/>
          <a:chOff x="0" y="0"/>
          <a:chExt cx="0" cy="0"/>
        </a:xfrm>
      </p:grpSpPr>
      <p:grpSp>
        <p:nvGrpSpPr>
          <p:cNvPr name="Group 2" id="2"/>
          <p:cNvGrpSpPr/>
          <p:nvPr/>
        </p:nvGrpSpPr>
        <p:grpSpPr>
          <a:xfrm rot="0">
            <a:off x="8709660" y="6720840"/>
            <a:ext cx="2743200" cy="2743200"/>
            <a:chOff x="0" y="0"/>
            <a:chExt cx="3657600" cy="3657600"/>
          </a:xfrm>
        </p:grpSpPr>
        <p:sp>
          <p:nvSpPr>
            <p:cNvPr name="Freeform 3" id="3" descr="icons/flame.png"/>
            <p:cNvSpPr/>
            <p:nvPr/>
          </p:nvSpPr>
          <p:spPr>
            <a:xfrm flipH="false" flipV="false" rot="0">
              <a:off x="0" y="0"/>
              <a:ext cx="3657600" cy="3657600"/>
            </a:xfrm>
            <a:custGeom>
              <a:avLst/>
              <a:gdLst/>
              <a:ahLst/>
              <a:cxnLst/>
              <a:rect r="r" b="b" t="t" l="l"/>
              <a:pathLst>
                <a:path h="3657600" w="3657600">
                  <a:moveTo>
                    <a:pt x="0" y="0"/>
                  </a:moveTo>
                  <a:lnTo>
                    <a:pt x="3657600" y="0"/>
                  </a:lnTo>
                  <a:lnTo>
                    <a:pt x="3657600" y="3657600"/>
                  </a:lnTo>
                  <a:lnTo>
                    <a:pt x="0" y="3657600"/>
                  </a:lnTo>
                  <a:lnTo>
                    <a:pt x="0" y="0"/>
                  </a:lnTo>
                  <a:close/>
                </a:path>
              </a:pathLst>
            </a:custGeom>
            <a:blipFill>
              <a:blip r:embed="rId2">
                <a:alphaModFix amt="9999"/>
              </a:blip>
              <a:stretch>
                <a:fillRect l="0" t="0" r="0" b="0"/>
              </a:stretch>
            </a:blipFill>
          </p:spPr>
        </p:sp>
      </p:grpSp>
      <p:grpSp>
        <p:nvGrpSpPr>
          <p:cNvPr name="Group 4" id="4"/>
          <p:cNvGrpSpPr/>
          <p:nvPr/>
        </p:nvGrpSpPr>
        <p:grpSpPr>
          <a:xfrm rot="0">
            <a:off x="17031865" y="158818"/>
            <a:ext cx="1094305" cy="1094305"/>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l="0" t="0" r="0" b="0"/>
              </a:stretch>
            </a:blipFill>
          </p:spPr>
        </p:sp>
      </p:grpSp>
      <p:sp>
        <p:nvSpPr>
          <p:cNvPr name="Freeform 6" id="6"/>
          <p:cNvSpPr/>
          <p:nvPr/>
        </p:nvSpPr>
        <p:spPr>
          <a:xfrm flipH="false" flipV="false" rot="0">
            <a:off x="1028700" y="1253122"/>
            <a:ext cx="16007141" cy="3841714"/>
          </a:xfrm>
          <a:custGeom>
            <a:avLst/>
            <a:gdLst/>
            <a:ahLst/>
            <a:cxnLst/>
            <a:rect r="r" b="b" t="t" l="l"/>
            <a:pathLst>
              <a:path h="3841714" w="16007141">
                <a:moveTo>
                  <a:pt x="0" y="0"/>
                </a:moveTo>
                <a:lnTo>
                  <a:pt x="16007141" y="0"/>
                </a:lnTo>
                <a:lnTo>
                  <a:pt x="16007141" y="3841714"/>
                </a:lnTo>
                <a:lnTo>
                  <a:pt x="0" y="3841714"/>
                </a:lnTo>
                <a:lnTo>
                  <a:pt x="0" y="0"/>
                </a:lnTo>
                <a:close/>
              </a:path>
            </a:pathLst>
          </a:custGeom>
          <a:blipFill>
            <a:blip r:embed="rId4"/>
            <a:stretch>
              <a:fillRect l="0" t="0" r="0" b="0"/>
            </a:stretch>
          </a:blipFill>
        </p:spPr>
      </p:sp>
      <p:sp>
        <p:nvSpPr>
          <p:cNvPr name="TextBox 7" id="7"/>
          <p:cNvSpPr txBox="true"/>
          <p:nvPr/>
        </p:nvSpPr>
        <p:spPr>
          <a:xfrm rot="0">
            <a:off x="91264" y="9859376"/>
            <a:ext cx="4617979" cy="308229"/>
          </a:xfrm>
          <a:prstGeom prst="rect">
            <a:avLst/>
          </a:prstGeom>
        </p:spPr>
        <p:txBody>
          <a:bodyPr anchor="t" rtlCol="false" tIns="0" lIns="0" bIns="0" rIns="0">
            <a:spAutoFit/>
          </a:bodyPr>
          <a:lstStyle/>
          <a:p>
            <a:pPr algn="ctr">
              <a:lnSpc>
                <a:spcPts val="2448"/>
              </a:lnSpc>
              <a:spcBef>
                <a:spcPct val="0"/>
              </a:spcBef>
            </a:pPr>
            <a:r>
              <a:rPr lang="en-US" b="true" sz="2000">
                <a:solidFill>
                  <a:srgbClr val="D4AF37"/>
                </a:solidFill>
                <a:latin typeface="Cambria Bold"/>
                <a:ea typeface="Cambria Bold"/>
                <a:cs typeface="Cambria Bold"/>
                <a:sym typeface="Cambria Bold"/>
              </a:rPr>
              <a:t>Can </a:t>
            </a:r>
            <a:r>
              <a:rPr lang="en-US" b="true" sz="2000">
                <a:solidFill>
                  <a:srgbClr val="D4AF37"/>
                </a:solidFill>
                <a:latin typeface="Cambria Bold"/>
                <a:ea typeface="Cambria Bold"/>
                <a:cs typeface="Cambria Bold"/>
                <a:sym typeface="Cambria Bold"/>
              </a:rPr>
              <a:t>I Trust God When Life Falls Apart?</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17224A"/>
        </a:solidFill>
      </p:bgPr>
    </p:bg>
    <p:spTree>
      <p:nvGrpSpPr>
        <p:cNvPr id="1" name=""/>
        <p:cNvGrpSpPr/>
        <p:nvPr/>
      </p:nvGrpSpPr>
      <p:grpSpPr>
        <a:xfrm>
          <a:off x="0" y="0"/>
          <a:ext cx="0" cy="0"/>
          <a:chOff x="0" y="0"/>
          <a:chExt cx="0" cy="0"/>
        </a:xfrm>
      </p:grpSpPr>
      <p:grpSp>
        <p:nvGrpSpPr>
          <p:cNvPr name="Group 2" id="2"/>
          <p:cNvGrpSpPr/>
          <p:nvPr/>
        </p:nvGrpSpPr>
        <p:grpSpPr>
          <a:xfrm rot="0">
            <a:off x="8709660" y="6720840"/>
            <a:ext cx="2743200" cy="2743200"/>
            <a:chOff x="0" y="0"/>
            <a:chExt cx="3657600" cy="3657600"/>
          </a:xfrm>
        </p:grpSpPr>
        <p:sp>
          <p:nvSpPr>
            <p:cNvPr name="Freeform 3" id="3" descr="icons/flame.png"/>
            <p:cNvSpPr/>
            <p:nvPr/>
          </p:nvSpPr>
          <p:spPr>
            <a:xfrm flipH="false" flipV="false" rot="0">
              <a:off x="0" y="0"/>
              <a:ext cx="3657600" cy="3657600"/>
            </a:xfrm>
            <a:custGeom>
              <a:avLst/>
              <a:gdLst/>
              <a:ahLst/>
              <a:cxnLst/>
              <a:rect r="r" b="b" t="t" l="l"/>
              <a:pathLst>
                <a:path h="3657600" w="3657600">
                  <a:moveTo>
                    <a:pt x="0" y="0"/>
                  </a:moveTo>
                  <a:lnTo>
                    <a:pt x="3657600" y="0"/>
                  </a:lnTo>
                  <a:lnTo>
                    <a:pt x="3657600" y="3657600"/>
                  </a:lnTo>
                  <a:lnTo>
                    <a:pt x="0" y="3657600"/>
                  </a:lnTo>
                  <a:lnTo>
                    <a:pt x="0" y="0"/>
                  </a:lnTo>
                  <a:close/>
                </a:path>
              </a:pathLst>
            </a:custGeom>
            <a:blipFill>
              <a:blip r:embed="rId2">
                <a:alphaModFix amt="9999"/>
              </a:blip>
              <a:stretch>
                <a:fillRect l="0" t="0" r="0" b="0"/>
              </a:stretch>
            </a:blipFill>
          </p:spPr>
        </p:sp>
      </p:grpSp>
      <p:grpSp>
        <p:nvGrpSpPr>
          <p:cNvPr name="Group 4" id="4"/>
          <p:cNvGrpSpPr/>
          <p:nvPr/>
        </p:nvGrpSpPr>
        <p:grpSpPr>
          <a:xfrm rot="0">
            <a:off x="17031865" y="158818"/>
            <a:ext cx="1094305" cy="1094305"/>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l="0" t="0" r="0" b="0"/>
              </a:stretch>
            </a:blipFill>
          </p:spPr>
        </p:sp>
      </p:grpSp>
      <p:sp>
        <p:nvSpPr>
          <p:cNvPr name="Freeform 6" id="6"/>
          <p:cNvSpPr/>
          <p:nvPr/>
        </p:nvSpPr>
        <p:spPr>
          <a:xfrm flipH="false" flipV="false" rot="0">
            <a:off x="20440" y="-2623"/>
            <a:ext cx="8656368" cy="9081317"/>
          </a:xfrm>
          <a:custGeom>
            <a:avLst/>
            <a:gdLst/>
            <a:ahLst/>
            <a:cxnLst/>
            <a:rect r="r" b="b" t="t" l="l"/>
            <a:pathLst>
              <a:path h="9081317" w="8656368">
                <a:moveTo>
                  <a:pt x="0" y="0"/>
                </a:moveTo>
                <a:lnTo>
                  <a:pt x="8656368" y="0"/>
                </a:lnTo>
                <a:lnTo>
                  <a:pt x="8656368" y="9081317"/>
                </a:lnTo>
                <a:lnTo>
                  <a:pt x="0" y="9081317"/>
                </a:lnTo>
                <a:lnTo>
                  <a:pt x="0" y="0"/>
                </a:lnTo>
                <a:close/>
              </a:path>
            </a:pathLst>
          </a:custGeom>
          <a:blipFill>
            <a:blip r:embed="rId4"/>
            <a:stretch>
              <a:fillRect l="0" t="0" r="0" b="0"/>
            </a:stretch>
          </a:blipFill>
        </p:spPr>
      </p:sp>
      <p:sp>
        <p:nvSpPr>
          <p:cNvPr name="Freeform 7" id="7"/>
          <p:cNvSpPr/>
          <p:nvPr/>
        </p:nvSpPr>
        <p:spPr>
          <a:xfrm flipH="false" flipV="false" rot="0">
            <a:off x="8709660" y="0"/>
            <a:ext cx="9578340" cy="6865520"/>
          </a:xfrm>
          <a:custGeom>
            <a:avLst/>
            <a:gdLst/>
            <a:ahLst/>
            <a:cxnLst/>
            <a:rect r="r" b="b" t="t" l="l"/>
            <a:pathLst>
              <a:path h="6865520" w="9578340">
                <a:moveTo>
                  <a:pt x="0" y="0"/>
                </a:moveTo>
                <a:lnTo>
                  <a:pt x="9578340" y="0"/>
                </a:lnTo>
                <a:lnTo>
                  <a:pt x="9578340" y="6865520"/>
                </a:lnTo>
                <a:lnTo>
                  <a:pt x="0" y="6865520"/>
                </a:lnTo>
                <a:lnTo>
                  <a:pt x="0" y="0"/>
                </a:lnTo>
                <a:close/>
              </a:path>
            </a:pathLst>
          </a:custGeom>
          <a:blipFill>
            <a:blip r:embed="rId5"/>
            <a:stretch>
              <a:fillRect l="0" t="-682" r="0" b="-1035"/>
            </a:stretch>
          </a:blipFill>
        </p:spPr>
      </p:sp>
      <p:sp>
        <p:nvSpPr>
          <p:cNvPr name="TextBox 8" id="8"/>
          <p:cNvSpPr txBox="true"/>
          <p:nvPr/>
        </p:nvSpPr>
        <p:spPr>
          <a:xfrm rot="0">
            <a:off x="91264" y="9859376"/>
            <a:ext cx="4617979" cy="308229"/>
          </a:xfrm>
          <a:prstGeom prst="rect">
            <a:avLst/>
          </a:prstGeom>
        </p:spPr>
        <p:txBody>
          <a:bodyPr anchor="t" rtlCol="false" tIns="0" lIns="0" bIns="0" rIns="0">
            <a:spAutoFit/>
          </a:bodyPr>
          <a:lstStyle/>
          <a:p>
            <a:pPr algn="ctr">
              <a:lnSpc>
                <a:spcPts val="2448"/>
              </a:lnSpc>
              <a:spcBef>
                <a:spcPct val="0"/>
              </a:spcBef>
            </a:pPr>
            <a:r>
              <a:rPr lang="en-US" b="true" sz="2000">
                <a:solidFill>
                  <a:srgbClr val="D4AF37"/>
                </a:solidFill>
                <a:latin typeface="Cambria Bold"/>
                <a:ea typeface="Cambria Bold"/>
                <a:cs typeface="Cambria Bold"/>
                <a:sym typeface="Cambria Bold"/>
              </a:rPr>
              <a:t>Can </a:t>
            </a:r>
            <a:r>
              <a:rPr lang="en-US" b="true" sz="2000">
                <a:solidFill>
                  <a:srgbClr val="D4AF37"/>
                </a:solidFill>
                <a:latin typeface="Cambria Bold"/>
                <a:ea typeface="Cambria Bold"/>
                <a:cs typeface="Cambria Bold"/>
                <a:sym typeface="Cambria Bold"/>
              </a:rPr>
              <a:t>I Trust God When Life Falls Apart?</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17224A"/>
        </a:solidFill>
      </p:bgPr>
    </p:bg>
    <p:spTree>
      <p:nvGrpSpPr>
        <p:cNvPr id="1" name=""/>
        <p:cNvGrpSpPr/>
        <p:nvPr/>
      </p:nvGrpSpPr>
      <p:grpSpPr>
        <a:xfrm>
          <a:off x="0" y="0"/>
          <a:ext cx="0" cy="0"/>
          <a:chOff x="0" y="0"/>
          <a:chExt cx="0" cy="0"/>
        </a:xfrm>
      </p:grpSpPr>
      <p:grpSp>
        <p:nvGrpSpPr>
          <p:cNvPr name="Group 2" id="2"/>
          <p:cNvGrpSpPr/>
          <p:nvPr/>
        </p:nvGrpSpPr>
        <p:grpSpPr>
          <a:xfrm rot="0">
            <a:off x="8709660" y="6720840"/>
            <a:ext cx="2743200" cy="2743200"/>
            <a:chOff x="0" y="0"/>
            <a:chExt cx="3657600" cy="3657600"/>
          </a:xfrm>
        </p:grpSpPr>
        <p:sp>
          <p:nvSpPr>
            <p:cNvPr name="Freeform 3" id="3" descr="icons/flame.png"/>
            <p:cNvSpPr/>
            <p:nvPr/>
          </p:nvSpPr>
          <p:spPr>
            <a:xfrm flipH="false" flipV="false" rot="0">
              <a:off x="0" y="0"/>
              <a:ext cx="3657600" cy="3657600"/>
            </a:xfrm>
            <a:custGeom>
              <a:avLst/>
              <a:gdLst/>
              <a:ahLst/>
              <a:cxnLst/>
              <a:rect r="r" b="b" t="t" l="l"/>
              <a:pathLst>
                <a:path h="3657600" w="3657600">
                  <a:moveTo>
                    <a:pt x="0" y="0"/>
                  </a:moveTo>
                  <a:lnTo>
                    <a:pt x="3657600" y="0"/>
                  </a:lnTo>
                  <a:lnTo>
                    <a:pt x="3657600" y="3657600"/>
                  </a:lnTo>
                  <a:lnTo>
                    <a:pt x="0" y="3657600"/>
                  </a:lnTo>
                  <a:lnTo>
                    <a:pt x="0" y="0"/>
                  </a:lnTo>
                  <a:close/>
                </a:path>
              </a:pathLst>
            </a:custGeom>
            <a:blipFill>
              <a:blip r:embed="rId2">
                <a:alphaModFix amt="9999"/>
              </a:blip>
              <a:stretch>
                <a:fillRect l="0" t="0" r="0" b="0"/>
              </a:stretch>
            </a:blipFill>
          </p:spPr>
        </p:sp>
      </p:grpSp>
      <p:grpSp>
        <p:nvGrpSpPr>
          <p:cNvPr name="Group 4" id="4"/>
          <p:cNvGrpSpPr/>
          <p:nvPr/>
        </p:nvGrpSpPr>
        <p:grpSpPr>
          <a:xfrm rot="0">
            <a:off x="17031865" y="158818"/>
            <a:ext cx="1094305" cy="1094305"/>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l="0" t="0" r="0" b="0"/>
              </a:stretch>
            </a:blipFill>
          </p:spPr>
        </p:sp>
      </p:grpSp>
      <p:sp>
        <p:nvSpPr>
          <p:cNvPr name="Freeform 6" id="6"/>
          <p:cNvSpPr/>
          <p:nvPr/>
        </p:nvSpPr>
        <p:spPr>
          <a:xfrm flipH="false" flipV="false" rot="0">
            <a:off x="0" y="0"/>
            <a:ext cx="18304967" cy="9066183"/>
          </a:xfrm>
          <a:custGeom>
            <a:avLst/>
            <a:gdLst/>
            <a:ahLst/>
            <a:cxnLst/>
            <a:rect r="r" b="b" t="t" l="l"/>
            <a:pathLst>
              <a:path h="9066183" w="18304967">
                <a:moveTo>
                  <a:pt x="0" y="0"/>
                </a:moveTo>
                <a:lnTo>
                  <a:pt x="18304967" y="0"/>
                </a:lnTo>
                <a:lnTo>
                  <a:pt x="18304967" y="9066183"/>
                </a:lnTo>
                <a:lnTo>
                  <a:pt x="0" y="9066183"/>
                </a:lnTo>
                <a:lnTo>
                  <a:pt x="0" y="0"/>
                </a:lnTo>
                <a:close/>
              </a:path>
            </a:pathLst>
          </a:custGeom>
          <a:blipFill>
            <a:blip r:embed="rId4"/>
            <a:stretch>
              <a:fillRect l="-1494" t="0" r="-1494" b="0"/>
            </a:stretch>
          </a:blipFill>
        </p:spPr>
      </p:sp>
      <p:sp>
        <p:nvSpPr>
          <p:cNvPr name="TextBox 7" id="7"/>
          <p:cNvSpPr txBox="true"/>
          <p:nvPr/>
        </p:nvSpPr>
        <p:spPr>
          <a:xfrm rot="0">
            <a:off x="91264" y="9859376"/>
            <a:ext cx="4617979" cy="308229"/>
          </a:xfrm>
          <a:prstGeom prst="rect">
            <a:avLst/>
          </a:prstGeom>
        </p:spPr>
        <p:txBody>
          <a:bodyPr anchor="t" rtlCol="false" tIns="0" lIns="0" bIns="0" rIns="0">
            <a:spAutoFit/>
          </a:bodyPr>
          <a:lstStyle/>
          <a:p>
            <a:pPr algn="ctr">
              <a:lnSpc>
                <a:spcPts val="2448"/>
              </a:lnSpc>
              <a:spcBef>
                <a:spcPct val="0"/>
              </a:spcBef>
            </a:pPr>
            <a:r>
              <a:rPr lang="en-US" b="true" sz="2000">
                <a:solidFill>
                  <a:srgbClr val="D4AF37"/>
                </a:solidFill>
                <a:latin typeface="Cambria Bold"/>
                <a:ea typeface="Cambria Bold"/>
                <a:cs typeface="Cambria Bold"/>
                <a:sym typeface="Cambria Bold"/>
              </a:rPr>
              <a:t>Can </a:t>
            </a:r>
            <a:r>
              <a:rPr lang="en-US" b="true" sz="2000">
                <a:solidFill>
                  <a:srgbClr val="D4AF37"/>
                </a:solidFill>
                <a:latin typeface="Cambria Bold"/>
                <a:ea typeface="Cambria Bold"/>
                <a:cs typeface="Cambria Bold"/>
                <a:sym typeface="Cambria Bold"/>
              </a:rPr>
              <a:t>I Trust God When Life Falls Apart?</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111C3D"/>
        </a:solidFill>
      </p:bgPr>
    </p:bg>
    <p:spTree>
      <p:nvGrpSpPr>
        <p:cNvPr id="1" name=""/>
        <p:cNvGrpSpPr/>
        <p:nvPr/>
      </p:nvGrpSpPr>
      <p:grpSpPr>
        <a:xfrm>
          <a:off x="0" y="0"/>
          <a:ext cx="0" cy="0"/>
          <a:chOff x="0" y="0"/>
          <a:chExt cx="0" cy="0"/>
        </a:xfrm>
      </p:grpSpPr>
      <p:grpSp>
        <p:nvGrpSpPr>
          <p:cNvPr name="Group 2" id="2"/>
          <p:cNvGrpSpPr/>
          <p:nvPr/>
        </p:nvGrpSpPr>
        <p:grpSpPr>
          <a:xfrm rot="0">
            <a:off x="822960" y="617220"/>
            <a:ext cx="5143472" cy="548640"/>
            <a:chOff x="0" y="0"/>
            <a:chExt cx="6857963" cy="731520"/>
          </a:xfrm>
        </p:grpSpPr>
        <p:sp>
          <p:nvSpPr>
            <p:cNvPr name="Freeform 3" id="3"/>
            <p:cNvSpPr/>
            <p:nvPr/>
          </p:nvSpPr>
          <p:spPr>
            <a:xfrm flipH="false" flipV="false" rot="0">
              <a:off x="0" y="0"/>
              <a:ext cx="6857963" cy="731520"/>
            </a:xfrm>
            <a:custGeom>
              <a:avLst/>
              <a:gdLst/>
              <a:ahLst/>
              <a:cxnLst/>
              <a:rect r="r" b="b" t="t" l="l"/>
              <a:pathLst>
                <a:path h="731520" w="6857963">
                  <a:moveTo>
                    <a:pt x="0" y="0"/>
                  </a:moveTo>
                  <a:lnTo>
                    <a:pt x="6857963" y="0"/>
                  </a:lnTo>
                  <a:lnTo>
                    <a:pt x="6857963" y="731520"/>
                  </a:lnTo>
                  <a:lnTo>
                    <a:pt x="0" y="731520"/>
                  </a:lnTo>
                  <a:close/>
                </a:path>
              </a:pathLst>
            </a:custGeom>
            <a:blipFill>
              <a:blip r:embed="rId2">
                <a:alphaModFix amt="0"/>
              </a:blip>
              <a:stretch>
                <a:fillRect l="0" t="-242275" r="-60000" b="-242275"/>
              </a:stretch>
            </a:blipFill>
          </p:spPr>
        </p:sp>
        <p:sp>
          <p:nvSpPr>
            <p:cNvPr name="TextBox 4" id="4"/>
            <p:cNvSpPr txBox="true"/>
            <p:nvPr/>
          </p:nvSpPr>
          <p:spPr>
            <a:xfrm>
              <a:off x="0" y="-47625"/>
              <a:ext cx="6857963" cy="779145"/>
            </a:xfrm>
            <a:prstGeom prst="rect">
              <a:avLst/>
            </a:prstGeom>
          </p:spPr>
          <p:txBody>
            <a:bodyPr anchor="ctr" rtlCol="false" tIns="0" lIns="0" bIns="0" rIns="0"/>
            <a:lstStyle/>
            <a:p>
              <a:pPr algn="l">
                <a:lnSpc>
                  <a:spcPts val="2340"/>
                </a:lnSpc>
              </a:pPr>
              <a:r>
                <a:rPr lang="en-US" b="true" sz="1950" spc="299">
                  <a:solidFill>
                    <a:srgbClr val="C1440E"/>
                  </a:solidFill>
                  <a:latin typeface="Calibri (MS) Bold"/>
                  <a:ea typeface="Calibri (MS) Bold"/>
                  <a:cs typeface="Calibri (MS) Bold"/>
                  <a:sym typeface="Calibri (MS) Bold"/>
                </a:rPr>
                <a:t>POINT 2</a:t>
              </a:r>
            </a:p>
          </p:txBody>
        </p:sp>
      </p:grpSp>
      <p:grpSp>
        <p:nvGrpSpPr>
          <p:cNvPr name="Group 5" id="5"/>
          <p:cNvGrpSpPr/>
          <p:nvPr/>
        </p:nvGrpSpPr>
        <p:grpSpPr>
          <a:xfrm rot="0">
            <a:off x="5461711" y="4775911"/>
            <a:ext cx="3316529" cy="3316529"/>
            <a:chOff x="0" y="0"/>
            <a:chExt cx="4422038" cy="4422038"/>
          </a:xfrm>
        </p:grpSpPr>
        <p:sp>
          <p:nvSpPr>
            <p:cNvPr name="Freeform 6" id="6" descr="icons/refine.png"/>
            <p:cNvSpPr/>
            <p:nvPr/>
          </p:nvSpPr>
          <p:spPr>
            <a:xfrm flipH="false" flipV="false" rot="0">
              <a:off x="0" y="0"/>
              <a:ext cx="4422013" cy="4422013"/>
            </a:xfrm>
            <a:custGeom>
              <a:avLst/>
              <a:gdLst/>
              <a:ahLst/>
              <a:cxnLst/>
              <a:rect r="r" b="b" t="t" l="l"/>
              <a:pathLst>
                <a:path h="4422013" w="4422013">
                  <a:moveTo>
                    <a:pt x="0" y="0"/>
                  </a:moveTo>
                  <a:lnTo>
                    <a:pt x="4422013" y="0"/>
                  </a:lnTo>
                  <a:lnTo>
                    <a:pt x="4422013" y="4422013"/>
                  </a:lnTo>
                  <a:lnTo>
                    <a:pt x="0" y="4422013"/>
                  </a:lnTo>
                  <a:lnTo>
                    <a:pt x="0" y="0"/>
                  </a:lnTo>
                  <a:close/>
                </a:path>
              </a:pathLst>
            </a:custGeom>
            <a:blipFill>
              <a:blip r:embed="rId3">
                <a:alphaModFix amt="12000"/>
              </a:blip>
              <a:stretch>
                <a:fillRect l="0" t="0" r="0" b="0"/>
              </a:stretch>
            </a:blipFill>
          </p:spPr>
        </p:sp>
      </p:grpSp>
      <p:grpSp>
        <p:nvGrpSpPr>
          <p:cNvPr name="Group 7" id="7"/>
          <p:cNvGrpSpPr/>
          <p:nvPr/>
        </p:nvGrpSpPr>
        <p:grpSpPr>
          <a:xfrm rot="0">
            <a:off x="13938199" y="4775911"/>
            <a:ext cx="3316529" cy="3316529"/>
            <a:chOff x="0" y="0"/>
            <a:chExt cx="4422038" cy="4422038"/>
          </a:xfrm>
        </p:grpSpPr>
        <p:sp>
          <p:nvSpPr>
            <p:cNvPr name="Freeform 8" id="8" descr="icons/furnace.png"/>
            <p:cNvSpPr/>
            <p:nvPr/>
          </p:nvSpPr>
          <p:spPr>
            <a:xfrm flipH="false" flipV="false" rot="0">
              <a:off x="0" y="0"/>
              <a:ext cx="4422013" cy="4422013"/>
            </a:xfrm>
            <a:custGeom>
              <a:avLst/>
              <a:gdLst/>
              <a:ahLst/>
              <a:cxnLst/>
              <a:rect r="r" b="b" t="t" l="l"/>
              <a:pathLst>
                <a:path h="4422013" w="4422013">
                  <a:moveTo>
                    <a:pt x="0" y="0"/>
                  </a:moveTo>
                  <a:lnTo>
                    <a:pt x="4422013" y="0"/>
                  </a:lnTo>
                  <a:lnTo>
                    <a:pt x="4422013" y="4422013"/>
                  </a:lnTo>
                  <a:lnTo>
                    <a:pt x="0" y="4422013"/>
                  </a:lnTo>
                  <a:lnTo>
                    <a:pt x="0" y="0"/>
                  </a:lnTo>
                  <a:close/>
                </a:path>
              </a:pathLst>
            </a:custGeom>
            <a:blipFill>
              <a:blip r:embed="rId4">
                <a:alphaModFix amt="12000"/>
              </a:blip>
              <a:stretch>
                <a:fillRect l="0" t="0" r="0" b="0"/>
              </a:stretch>
            </a:blipFill>
          </p:spPr>
        </p:sp>
      </p:grpSp>
      <p:sp>
        <p:nvSpPr>
          <p:cNvPr name="TextBox 9" id="9"/>
          <p:cNvSpPr txBox="true"/>
          <p:nvPr/>
        </p:nvSpPr>
        <p:spPr>
          <a:xfrm rot="0">
            <a:off x="1631286" y="1878913"/>
            <a:ext cx="15025429" cy="710184"/>
          </a:xfrm>
          <a:prstGeom prst="rect">
            <a:avLst/>
          </a:prstGeom>
        </p:spPr>
        <p:txBody>
          <a:bodyPr anchor="t" rtlCol="false" tIns="0" lIns="0" bIns="0" rIns="0">
            <a:spAutoFit/>
          </a:bodyPr>
          <a:lstStyle/>
          <a:p>
            <a:pPr algn="l">
              <a:lnSpc>
                <a:spcPts val="5508"/>
              </a:lnSpc>
            </a:pPr>
            <a:r>
              <a:rPr lang="en-US" b="true" sz="4500">
                <a:solidFill>
                  <a:srgbClr val="D4AF37"/>
                </a:solidFill>
                <a:latin typeface="Cambria Bold"/>
                <a:ea typeface="Cambria Bold"/>
                <a:cs typeface="Cambria Bold"/>
                <a:sym typeface="Cambria Bold"/>
              </a:rPr>
              <a:t>TRUST GOD WHEN YOU CAN'T SEE THE WAY FORWARD</a:t>
            </a:r>
          </a:p>
        </p:txBody>
      </p:sp>
      <p:grpSp>
        <p:nvGrpSpPr>
          <p:cNvPr name="Group 10" id="10"/>
          <p:cNvGrpSpPr/>
          <p:nvPr/>
        </p:nvGrpSpPr>
        <p:grpSpPr>
          <a:xfrm rot="0">
            <a:off x="17031865" y="158818"/>
            <a:ext cx="1094305" cy="1094305"/>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0" t="0" r="0" b="0"/>
              </a:stretch>
            </a:blipFill>
          </p:spPr>
        </p:sp>
      </p:grpSp>
      <p:sp>
        <p:nvSpPr>
          <p:cNvPr name="TextBox 12" id="12"/>
          <p:cNvSpPr txBox="true"/>
          <p:nvPr/>
        </p:nvSpPr>
        <p:spPr>
          <a:xfrm rot="0">
            <a:off x="163347" y="9807418"/>
            <a:ext cx="4443055" cy="308229"/>
          </a:xfrm>
          <a:prstGeom prst="rect">
            <a:avLst/>
          </a:prstGeom>
        </p:spPr>
        <p:txBody>
          <a:bodyPr anchor="t" rtlCol="false" tIns="0" lIns="0" bIns="0" rIns="0">
            <a:spAutoFit/>
          </a:bodyPr>
          <a:lstStyle/>
          <a:p>
            <a:pPr algn="ctr">
              <a:lnSpc>
                <a:spcPts val="2448"/>
              </a:lnSpc>
              <a:spcBef>
                <a:spcPct val="0"/>
              </a:spcBef>
            </a:pPr>
            <a:r>
              <a:rPr lang="en-US" b="true" sz="2000">
                <a:solidFill>
                  <a:srgbClr val="D4AF37"/>
                </a:solidFill>
                <a:latin typeface="Cambria Bold"/>
                <a:ea typeface="Cambria Bold"/>
                <a:cs typeface="Cambria Bold"/>
                <a:sym typeface="Cambria Bold"/>
              </a:rPr>
              <a:t>Can I Trust God When Life Falls Apart?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DAHStrrhOVI</dc:identifier>
  <dcterms:modified xsi:type="dcterms:W3CDTF">2011-08-01T06:04:30Z</dcterms:modified>
  <cp:revision>1</cp:revision>
  <dc:title>Copy of BUILT ON CHRIST, TESTED BY FIRE</dc:title>
</cp:coreProperties>
</file>