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3605d8b0-23aa-4998-8b32-f083770acc1f-slide-0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2026-06-12T17:08:51Z</dcterms:created>
  <dcterms:modified xsi:type="dcterms:W3CDTF">2026-06-12T17:08:51Z</dcterms:modified>
</cp:coreProperties>
</file>