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Fraunces Semi-Bold" charset="1" panose="00000000000000000000"/>
      <p:regular r:id="rId27"/>
    </p:embeddedFont>
    <p:embeddedFont>
      <p:font typeface="Fraunces Light Italics" charset="1" panose="00000000000000000000"/>
      <p:regular r:id="rId28"/>
    </p:embeddedFont>
    <p:embeddedFont>
      <p:font typeface="Fraunces Italics" charset="1" panose="00000000000000000000"/>
      <p:regular r:id="rId29"/>
    </p:embeddedFont>
    <p:embeddedFont>
      <p:font typeface="Jeju Hallasan" charset="1" panose="0200030000000000000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25.png" Type="http://schemas.openxmlformats.org/officeDocument/2006/relationships/image"/><Relationship Id="rId27" Target="../media/image26.png" Type="http://schemas.openxmlformats.org/officeDocument/2006/relationships/image"/><Relationship Id="rId28" Target="../media/image27.png" Type="http://schemas.openxmlformats.org/officeDocument/2006/relationships/image"/><Relationship Id="rId29" Target="../media/image28.png" Type="http://schemas.openxmlformats.org/officeDocument/2006/relationships/image"/><Relationship Id="rId3" Target="../media/image2.jpeg" Type="http://schemas.openxmlformats.org/officeDocument/2006/relationships/image"/><Relationship Id="rId30" Target="../media/image29.png" Type="http://schemas.openxmlformats.org/officeDocument/2006/relationships/image"/><Relationship Id="rId31" Target="../media/image30.png" Type="http://schemas.openxmlformats.org/officeDocument/2006/relationships/image"/><Relationship Id="rId32" Target="../media/image31.png" Type="http://schemas.openxmlformats.org/officeDocument/2006/relationships/image"/><Relationship Id="rId33" Target="../media/image32.png" Type="http://schemas.openxmlformats.org/officeDocument/2006/relationships/image"/><Relationship Id="rId34" Target="https://www.biblegateway.com/passage/?search=Ephesians%202&amp;version=NASB#fen-NASB-29225l" TargetMode="External" Type="http://schemas.openxmlformats.org/officeDocument/2006/relationships/hyperlink"/><Relationship Id="rId35" Target="../media/image33.png" Type="http://schemas.openxmlformats.org/officeDocument/2006/relationships/image"/><Relationship Id="rId36" Target="../media/image34.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2F1F1"/>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426277"/>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6"/>
            <a:stretch>
              <a:fillRect l="0" t="0" r="0" b="0"/>
            </a:stretch>
          </a:blipFill>
        </p:spPr>
      </p:sp>
      <p:sp>
        <p:nvSpPr>
          <p:cNvPr name="Freeform 21" id="21"/>
          <p:cNvSpPr/>
          <p:nvPr/>
        </p:nvSpPr>
        <p:spPr>
          <a:xfrm flipH="false" flipV="false" rot="0">
            <a:off x="214312" y="214312"/>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27"/>
            <a:stretch>
              <a:fillRect l="0" t="0" r="0" b="0"/>
            </a:stretch>
          </a:blipFill>
        </p:spPr>
      </p:sp>
      <p:sp>
        <p:nvSpPr>
          <p:cNvPr name="Freeform 22" id="22"/>
          <p:cNvSpPr/>
          <p:nvPr/>
        </p:nvSpPr>
        <p:spPr>
          <a:xfrm flipH="false" flipV="false" rot="0">
            <a:off x="17416462" y="214312"/>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28"/>
            <a:stretch>
              <a:fillRect l="0" t="0" r="0" b="0"/>
            </a:stretch>
          </a:blipFill>
        </p:spPr>
      </p:sp>
      <p:sp>
        <p:nvSpPr>
          <p:cNvPr name="Freeform 23" id="23"/>
          <p:cNvSpPr/>
          <p:nvPr/>
        </p:nvSpPr>
        <p:spPr>
          <a:xfrm flipH="false" flipV="false" rot="0">
            <a:off x="214312" y="9429750"/>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29"/>
            <a:stretch>
              <a:fillRect l="0" t="0" r="0" b="0"/>
            </a:stretch>
          </a:blipFill>
        </p:spPr>
      </p:sp>
      <p:sp>
        <p:nvSpPr>
          <p:cNvPr name="Freeform 24" id="24"/>
          <p:cNvSpPr/>
          <p:nvPr/>
        </p:nvSpPr>
        <p:spPr>
          <a:xfrm flipH="false" flipV="false" rot="0">
            <a:off x="17416462" y="9429750"/>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30"/>
            <a:stretch>
              <a:fillRect l="0" t="0" r="0" b="0"/>
            </a:stretch>
          </a:blipFill>
        </p:spPr>
      </p:sp>
      <p:sp>
        <p:nvSpPr>
          <p:cNvPr name="Freeform 25" id="25"/>
          <p:cNvSpPr/>
          <p:nvPr/>
        </p:nvSpPr>
        <p:spPr>
          <a:xfrm flipH="false" flipV="false" rot="0">
            <a:off x="433388" y="428625"/>
            <a:ext cx="17421225" cy="9429750"/>
          </a:xfrm>
          <a:custGeom>
            <a:avLst/>
            <a:gdLst/>
            <a:ahLst/>
            <a:cxnLst/>
            <a:rect r="r" b="b" t="t" l="l"/>
            <a:pathLst>
              <a:path h="9429750" w="17421225">
                <a:moveTo>
                  <a:pt x="0" y="0"/>
                </a:moveTo>
                <a:lnTo>
                  <a:pt x="17421224" y="0"/>
                </a:lnTo>
                <a:lnTo>
                  <a:pt x="17421224" y="9429750"/>
                </a:lnTo>
                <a:lnTo>
                  <a:pt x="0" y="9429750"/>
                </a:lnTo>
                <a:lnTo>
                  <a:pt x="0" y="0"/>
                </a:lnTo>
                <a:close/>
              </a:path>
            </a:pathLst>
          </a:custGeom>
          <a:blipFill>
            <a:blip r:embed="rId31"/>
            <a:stretch>
              <a:fillRect l="0" t="0" r="0" b="0"/>
            </a:stretch>
          </a:blipFill>
        </p:spPr>
      </p:sp>
      <p:sp>
        <p:nvSpPr>
          <p:cNvPr name="TextBox 26" id="26"/>
          <p:cNvSpPr txBox="true"/>
          <p:nvPr/>
        </p:nvSpPr>
        <p:spPr>
          <a:xfrm rot="0">
            <a:off x="5852160" y="2141407"/>
            <a:ext cx="7307020" cy="338335"/>
          </a:xfrm>
          <a:prstGeom prst="rect">
            <a:avLst/>
          </a:prstGeom>
        </p:spPr>
        <p:txBody>
          <a:bodyPr anchor="t" rtlCol="false" tIns="0" lIns="0" bIns="0" rIns="0">
            <a:spAutoFit/>
          </a:bodyPr>
          <a:lstStyle/>
          <a:p>
            <a:pPr algn="ctr">
              <a:lnSpc>
                <a:spcPts val="2876"/>
              </a:lnSpc>
            </a:pPr>
            <a:r>
              <a:rPr lang="en-US" b="true" sz="2054" spc="821">
                <a:solidFill>
                  <a:srgbClr val="F2F1F1"/>
                </a:solidFill>
                <a:latin typeface="Fraunces Semi-Bold"/>
                <a:ea typeface="Fraunces Semi-Bold"/>
                <a:cs typeface="Fraunces Semi-Bold"/>
                <a:sym typeface="Fraunces Semi-Bold"/>
              </a:rPr>
              <a:t>HOUSE OF GRACE FELLOWSHIP</a:t>
            </a:r>
          </a:p>
        </p:txBody>
      </p:sp>
      <p:sp>
        <p:nvSpPr>
          <p:cNvPr name="TextBox 27" id="27"/>
          <p:cNvSpPr txBox="true"/>
          <p:nvPr/>
        </p:nvSpPr>
        <p:spPr>
          <a:xfrm rot="0">
            <a:off x="6912864" y="2502076"/>
            <a:ext cx="4462272" cy="306988"/>
          </a:xfrm>
          <a:prstGeom prst="rect">
            <a:avLst/>
          </a:prstGeom>
        </p:spPr>
        <p:txBody>
          <a:bodyPr anchor="t" rtlCol="false" tIns="0" lIns="0" bIns="0" rIns="0">
            <a:spAutoFit/>
          </a:bodyPr>
          <a:lstStyle/>
          <a:p>
            <a:pPr algn="ctr">
              <a:lnSpc>
                <a:spcPts val="2504"/>
              </a:lnSpc>
            </a:pPr>
            <a:r>
              <a:rPr lang="en-US" sz="1788" i="true">
                <a:solidFill>
                  <a:srgbClr val="FFBD59"/>
                </a:solidFill>
                <a:latin typeface="Fraunces Light Italics"/>
                <a:ea typeface="Fraunces Light Italics"/>
                <a:cs typeface="Fraunces Light Italics"/>
                <a:sym typeface="Fraunces Light Italics"/>
              </a:rPr>
              <a:t>Grounded in the Word · Renewed in Christ</a:t>
            </a:r>
          </a:p>
        </p:txBody>
      </p:sp>
      <p:sp>
        <p:nvSpPr>
          <p:cNvPr name="Freeform 28" id="28"/>
          <p:cNvSpPr/>
          <p:nvPr/>
        </p:nvSpPr>
        <p:spPr>
          <a:xfrm flipH="false" flipV="false" rot="0">
            <a:off x="6529388" y="3000375"/>
            <a:ext cx="5229225" cy="428625"/>
          </a:xfrm>
          <a:custGeom>
            <a:avLst/>
            <a:gdLst/>
            <a:ahLst/>
            <a:cxnLst/>
            <a:rect r="r" b="b" t="t" l="l"/>
            <a:pathLst>
              <a:path h="428625" w="5229225">
                <a:moveTo>
                  <a:pt x="0" y="0"/>
                </a:moveTo>
                <a:lnTo>
                  <a:pt x="5229224" y="0"/>
                </a:lnTo>
                <a:lnTo>
                  <a:pt x="5229224" y="428625"/>
                </a:lnTo>
                <a:lnTo>
                  <a:pt x="0" y="428625"/>
                </a:lnTo>
                <a:lnTo>
                  <a:pt x="0" y="0"/>
                </a:lnTo>
                <a:close/>
              </a:path>
            </a:pathLst>
          </a:custGeom>
          <a:blipFill>
            <a:blip r:embed="rId32"/>
            <a:stretch>
              <a:fillRect l="0" t="0" r="0" b="0"/>
            </a:stretch>
          </a:blipFill>
        </p:spPr>
      </p:sp>
      <p:sp>
        <p:nvSpPr>
          <p:cNvPr name="TextBox 29" id="29"/>
          <p:cNvSpPr txBox="true"/>
          <p:nvPr/>
        </p:nvSpPr>
        <p:spPr>
          <a:xfrm rot="0">
            <a:off x="3822192" y="3543262"/>
            <a:ext cx="10643616" cy="1128408"/>
          </a:xfrm>
          <a:prstGeom prst="rect">
            <a:avLst/>
          </a:prstGeom>
        </p:spPr>
        <p:txBody>
          <a:bodyPr anchor="t" rtlCol="false" tIns="0" lIns="0" bIns="0" rIns="0">
            <a:spAutoFit/>
          </a:bodyPr>
          <a:lstStyle/>
          <a:p>
            <a:pPr algn="ctr">
              <a:lnSpc>
                <a:spcPts val="9204"/>
              </a:lnSpc>
            </a:pPr>
            <a:r>
              <a:rPr lang="en-US" b="true" sz="6574">
                <a:solidFill>
                  <a:srgbClr val="F2F1F1"/>
                </a:solidFill>
                <a:latin typeface="Fraunces Semi-Bold"/>
                <a:ea typeface="Fraunces Semi-Bold"/>
                <a:cs typeface="Fraunces Semi-Bold"/>
                <a:sym typeface="Fraunces Semi-Bold"/>
              </a:rPr>
              <a:t>Saved by Grace, </a:t>
            </a:r>
            <a:r>
              <a:rPr lang="en-US" sz="6574" i="true">
                <a:solidFill>
                  <a:srgbClr val="FFBD59"/>
                </a:solidFill>
                <a:latin typeface="Fraunces Italics"/>
                <a:ea typeface="Fraunces Italics"/>
                <a:cs typeface="Fraunces Italics"/>
                <a:sym typeface="Fraunces Italics"/>
              </a:rPr>
              <a:t>Made</a:t>
            </a:r>
            <a:r>
              <a:rPr lang="en-US" b="true" sz="6574">
                <a:solidFill>
                  <a:srgbClr val="FFBD59"/>
                </a:solidFill>
                <a:latin typeface="Fraunces Semi-Bold"/>
                <a:ea typeface="Fraunces Semi-Bold"/>
                <a:cs typeface="Fraunces Semi-Bold"/>
                <a:sym typeface="Fraunces Semi-Bold"/>
              </a:rPr>
              <a:t> </a:t>
            </a:r>
            <a:r>
              <a:rPr lang="en-US" b="true" sz="6574">
                <a:solidFill>
                  <a:srgbClr val="F2F1F1"/>
                </a:solidFill>
                <a:latin typeface="Fraunces Semi-Bold"/>
                <a:ea typeface="Fraunces Semi-Bold"/>
                <a:cs typeface="Fraunces Semi-Bold"/>
                <a:sym typeface="Fraunces Semi-Bold"/>
              </a:rPr>
              <a:t>New</a:t>
            </a:r>
          </a:p>
        </p:txBody>
      </p:sp>
      <p:sp>
        <p:nvSpPr>
          <p:cNvPr name="TextBox 30" id="30"/>
          <p:cNvSpPr txBox="true"/>
          <p:nvPr/>
        </p:nvSpPr>
        <p:spPr>
          <a:xfrm rot="0">
            <a:off x="4261104" y="5197270"/>
            <a:ext cx="2743200" cy="306988"/>
          </a:xfrm>
          <a:prstGeom prst="rect">
            <a:avLst/>
          </a:prstGeom>
        </p:spPr>
        <p:txBody>
          <a:bodyPr anchor="t" rtlCol="false" tIns="0" lIns="0" bIns="0" rIns="0">
            <a:spAutoFit/>
          </a:bodyPr>
          <a:lstStyle/>
          <a:p>
            <a:pPr algn="ctr">
              <a:lnSpc>
                <a:spcPts val="2504"/>
              </a:lnSpc>
            </a:pPr>
            <a:r>
              <a:rPr lang="en-US" b="true" sz="1788" spc="357">
                <a:solidFill>
                  <a:srgbClr val="FFBD59"/>
                </a:solidFill>
                <a:latin typeface="Fraunces Semi-Bold"/>
                <a:ea typeface="Fraunces Semi-Bold"/>
                <a:cs typeface="Fraunces Semi-Bold"/>
                <a:sym typeface="Fraunces Semi-Bold"/>
              </a:rPr>
              <a:t>EPHESIANS 2:8-9</a:t>
            </a:r>
          </a:p>
        </p:txBody>
      </p:sp>
      <p:sp>
        <p:nvSpPr>
          <p:cNvPr name="Freeform 31" id="31"/>
          <p:cNvSpPr/>
          <p:nvPr/>
        </p:nvSpPr>
        <p:spPr>
          <a:xfrm flipH="false" flipV="false" rot="0">
            <a:off x="5224462" y="5572125"/>
            <a:ext cx="871538" cy="214312"/>
          </a:xfrm>
          <a:custGeom>
            <a:avLst/>
            <a:gdLst/>
            <a:ahLst/>
            <a:cxnLst/>
            <a:rect r="r" b="b" t="t" l="l"/>
            <a:pathLst>
              <a:path h="214312" w="871538">
                <a:moveTo>
                  <a:pt x="0" y="0"/>
                </a:moveTo>
                <a:lnTo>
                  <a:pt x="871538" y="0"/>
                </a:lnTo>
                <a:lnTo>
                  <a:pt x="871538" y="214313"/>
                </a:lnTo>
                <a:lnTo>
                  <a:pt x="0" y="214313"/>
                </a:lnTo>
                <a:lnTo>
                  <a:pt x="0" y="0"/>
                </a:lnTo>
                <a:close/>
              </a:path>
            </a:pathLst>
          </a:custGeom>
          <a:blipFill>
            <a:blip r:embed="rId33"/>
            <a:stretch>
              <a:fillRect l="0" t="0" r="0" b="0"/>
            </a:stretch>
          </a:blipFill>
        </p:spPr>
      </p:sp>
      <p:sp>
        <p:nvSpPr>
          <p:cNvPr name="TextBox 32" id="32"/>
          <p:cNvSpPr txBox="true"/>
          <p:nvPr/>
        </p:nvSpPr>
        <p:spPr>
          <a:xfrm rot="0">
            <a:off x="2688336" y="5814146"/>
            <a:ext cx="5907024" cy="1994554"/>
          </a:xfrm>
          <a:prstGeom prst="rect">
            <a:avLst/>
          </a:prstGeom>
        </p:spPr>
        <p:txBody>
          <a:bodyPr anchor="t" rtlCol="false" tIns="0" lIns="0" bIns="0" rIns="0">
            <a:spAutoFit/>
          </a:bodyPr>
          <a:lstStyle/>
          <a:p>
            <a:pPr algn="ctr">
              <a:lnSpc>
                <a:spcPts val="3824"/>
              </a:lnSpc>
            </a:pPr>
            <a:r>
              <a:rPr lang="en-US" sz="2249" i="true">
                <a:solidFill>
                  <a:srgbClr val="F2F1F1"/>
                </a:solidFill>
                <a:latin typeface="Fraunces Italics"/>
                <a:ea typeface="Fraunces Italics"/>
                <a:cs typeface="Fraunces Italics"/>
                <a:sym typeface="Fraunces Italics"/>
              </a:rPr>
              <a:t>For by grace you have been saved through faith; and </a:t>
            </a:r>
            <a:r>
              <a:rPr lang="en-US" sz="2249" i="true">
                <a:solidFill>
                  <a:srgbClr val="F2F1F1"/>
                </a:solidFill>
                <a:latin typeface="Fraunces Italics"/>
                <a:ea typeface="Fraunces Italics"/>
                <a:cs typeface="Fraunces Italics"/>
                <a:sym typeface="Fraunces Italics"/>
              </a:rPr>
              <a:t>[</a:t>
            </a:r>
            <a:r>
              <a:rPr lang="en-US" sz="2249" i="true" u="sng">
                <a:solidFill>
                  <a:srgbClr val="F2F1F1"/>
                </a:solidFill>
                <a:latin typeface="Fraunces Italics"/>
                <a:ea typeface="Fraunces Italics"/>
                <a:cs typeface="Fraunces Italics"/>
                <a:sym typeface="Fraunces Italics"/>
                <a:hlinkClick r:id="rId34" tooltip="https://www.biblegateway.com/passage/?search=Ephesians%202&amp;version=NASB#fen-NASB-29225l"/>
              </a:rPr>
              <a:t>l</a:t>
            </a:r>
            <a:r>
              <a:rPr lang="en-US" sz="2249" i="true">
                <a:solidFill>
                  <a:srgbClr val="F2F1F1"/>
                </a:solidFill>
                <a:latin typeface="Fraunces Italics"/>
                <a:ea typeface="Fraunces Italics"/>
                <a:cs typeface="Fraunces Italics"/>
                <a:sym typeface="Fraunces Italics"/>
              </a:rPr>
              <a:t>]</a:t>
            </a:r>
            <a:r>
              <a:rPr lang="en-US" sz="2249" i="true">
                <a:solidFill>
                  <a:srgbClr val="F2F1F1"/>
                </a:solidFill>
                <a:latin typeface="Fraunces Italics"/>
                <a:ea typeface="Fraunces Italics"/>
                <a:cs typeface="Fraunces Italics"/>
                <a:sym typeface="Fraunces Italics"/>
              </a:rPr>
              <a:t>this is not of yourselves, it is the gift of God; </a:t>
            </a:r>
            <a:r>
              <a:rPr lang="en-US" sz="2249" i="true">
                <a:solidFill>
                  <a:srgbClr val="F2F1F1"/>
                </a:solidFill>
                <a:latin typeface="Fraunces Italics"/>
                <a:ea typeface="Fraunces Italics"/>
                <a:cs typeface="Fraunces Italics"/>
                <a:sym typeface="Fraunces Italics"/>
              </a:rPr>
              <a:t> </a:t>
            </a:r>
            <a:r>
              <a:rPr lang="en-US" sz="2249" i="true">
                <a:solidFill>
                  <a:srgbClr val="F2F1F1"/>
                </a:solidFill>
                <a:latin typeface="Fraunces Italics"/>
                <a:ea typeface="Fraunces Italics"/>
                <a:cs typeface="Fraunces Italics"/>
                <a:sym typeface="Fraunces Italics"/>
              </a:rPr>
              <a:t>not a result of works, so that no one may boast.</a:t>
            </a:r>
          </a:p>
        </p:txBody>
      </p:sp>
      <p:sp>
        <p:nvSpPr>
          <p:cNvPr name="TextBox 33" id="33"/>
          <p:cNvSpPr txBox="true"/>
          <p:nvPr/>
        </p:nvSpPr>
        <p:spPr>
          <a:xfrm rot="0">
            <a:off x="10954512" y="5197270"/>
            <a:ext cx="3291840" cy="306988"/>
          </a:xfrm>
          <a:prstGeom prst="rect">
            <a:avLst/>
          </a:prstGeom>
        </p:spPr>
        <p:txBody>
          <a:bodyPr anchor="t" rtlCol="false" tIns="0" lIns="0" bIns="0" rIns="0">
            <a:spAutoFit/>
          </a:bodyPr>
          <a:lstStyle/>
          <a:p>
            <a:pPr algn="ctr">
              <a:lnSpc>
                <a:spcPts val="2504"/>
              </a:lnSpc>
            </a:pPr>
            <a:r>
              <a:rPr lang="en-US" b="true" sz="1788" spc="357">
                <a:solidFill>
                  <a:srgbClr val="FFBD59"/>
                </a:solidFill>
                <a:latin typeface="Fraunces Semi-Bold"/>
                <a:ea typeface="Fraunces Semi-Bold"/>
                <a:cs typeface="Fraunces Semi-Bold"/>
                <a:sym typeface="Fraunces Semi-Bold"/>
              </a:rPr>
              <a:t>2 CORINTHIANS 5:17</a:t>
            </a:r>
          </a:p>
        </p:txBody>
      </p:sp>
      <p:sp>
        <p:nvSpPr>
          <p:cNvPr name="Freeform 34" id="34"/>
          <p:cNvSpPr/>
          <p:nvPr/>
        </p:nvSpPr>
        <p:spPr>
          <a:xfrm flipH="false" flipV="false" rot="0">
            <a:off x="12192000" y="5572125"/>
            <a:ext cx="871538" cy="214312"/>
          </a:xfrm>
          <a:custGeom>
            <a:avLst/>
            <a:gdLst/>
            <a:ahLst/>
            <a:cxnLst/>
            <a:rect r="r" b="b" t="t" l="l"/>
            <a:pathLst>
              <a:path h="214312" w="871538">
                <a:moveTo>
                  <a:pt x="0" y="0"/>
                </a:moveTo>
                <a:lnTo>
                  <a:pt x="871538" y="0"/>
                </a:lnTo>
                <a:lnTo>
                  <a:pt x="871538" y="214313"/>
                </a:lnTo>
                <a:lnTo>
                  <a:pt x="0" y="214313"/>
                </a:lnTo>
                <a:lnTo>
                  <a:pt x="0" y="0"/>
                </a:lnTo>
                <a:close/>
              </a:path>
            </a:pathLst>
          </a:custGeom>
          <a:blipFill>
            <a:blip r:embed="rId35"/>
            <a:stretch>
              <a:fillRect l="0" t="0" r="0" b="0"/>
            </a:stretch>
          </a:blipFill>
        </p:spPr>
      </p:sp>
      <p:sp>
        <p:nvSpPr>
          <p:cNvPr name="TextBox 35" id="35"/>
          <p:cNvSpPr txBox="true"/>
          <p:nvPr/>
        </p:nvSpPr>
        <p:spPr>
          <a:xfrm rot="0">
            <a:off x="9674352" y="5814146"/>
            <a:ext cx="5961888" cy="1414481"/>
          </a:xfrm>
          <a:prstGeom prst="rect">
            <a:avLst/>
          </a:prstGeom>
        </p:spPr>
        <p:txBody>
          <a:bodyPr anchor="t" rtlCol="false" tIns="0" lIns="0" bIns="0" rIns="0">
            <a:spAutoFit/>
          </a:bodyPr>
          <a:lstStyle/>
          <a:p>
            <a:pPr algn="ctr">
              <a:lnSpc>
                <a:spcPts val="3824"/>
              </a:lnSpc>
            </a:pPr>
            <a:r>
              <a:rPr lang="en-US" sz="2249" i="true">
                <a:solidFill>
                  <a:srgbClr val="F2F1F1"/>
                </a:solidFill>
                <a:latin typeface="Fraunces Italics"/>
                <a:ea typeface="Fraunces Italics"/>
                <a:cs typeface="Fraunces Italics"/>
                <a:sym typeface="Fraunces Italics"/>
              </a:rPr>
              <a:t>Therefore, if any man be in Christ, he is a new creature: old things are passed away; behold, all things are become new.</a:t>
            </a:r>
          </a:p>
        </p:txBody>
      </p:sp>
      <p:grpSp>
        <p:nvGrpSpPr>
          <p:cNvPr name="Group 36" id="36"/>
          <p:cNvGrpSpPr/>
          <p:nvPr/>
        </p:nvGrpSpPr>
        <p:grpSpPr>
          <a:xfrm rot="0">
            <a:off x="8596848" y="857250"/>
            <a:ext cx="1094305" cy="1094305"/>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6"/>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516788" y="887857"/>
            <a:ext cx="17254424" cy="6902831"/>
          </a:xfrm>
          <a:prstGeom prst="rect">
            <a:avLst/>
          </a:prstGeom>
        </p:spPr>
        <p:txBody>
          <a:bodyPr anchor="t" rtlCol="false" tIns="0" lIns="0" bIns="0" rIns="0">
            <a:spAutoFit/>
          </a:bodyPr>
          <a:lstStyle/>
          <a:p>
            <a:pPr algn="ctr">
              <a:lnSpc>
                <a:spcPts val="3382"/>
              </a:lnSpc>
            </a:pPr>
            <a:r>
              <a:rPr lang="en-US" sz="3800">
                <a:solidFill>
                  <a:srgbClr val="000000"/>
                </a:solidFill>
                <a:latin typeface="Jeju Hallasan"/>
                <a:ea typeface="Jeju Hallasan"/>
                <a:cs typeface="Jeju Hallasan"/>
                <a:sym typeface="Jeju Hallasan"/>
              </a:rPr>
              <a:t>JAMES 3:7</a:t>
            </a:r>
            <a:r>
              <a:rPr lang="en-US" sz="3800">
                <a:solidFill>
                  <a:srgbClr val="000000"/>
                </a:solidFill>
                <a:latin typeface="Jeju Hallasan"/>
                <a:ea typeface="Jeju Hallasan"/>
                <a:cs typeface="Jeju Hallasan"/>
                <a:sym typeface="Jeju Hallasan"/>
              </a:rPr>
              <a:t> </a:t>
            </a:r>
          </a:p>
          <a:p>
            <a:pPr algn="l">
              <a:lnSpc>
                <a:spcPts val="3382"/>
              </a:lnSpc>
            </a:pPr>
          </a:p>
          <a:p>
            <a:pPr algn="l" marL="820421" indent="-410210" lvl="1">
              <a:lnSpc>
                <a:spcPts val="3382"/>
              </a:lnSpc>
              <a:buFont typeface="Arial"/>
              <a:buChar char="•"/>
            </a:pPr>
            <a:r>
              <a:rPr lang="en-US" sz="3800">
                <a:solidFill>
                  <a:srgbClr val="FF3131"/>
                </a:solidFill>
                <a:latin typeface="Jeju Hallasan"/>
                <a:ea typeface="Jeju Hallasan"/>
                <a:cs typeface="Jeju Hallasan"/>
                <a:sym typeface="Jeju Hallasan"/>
              </a:rPr>
              <a:t>Pure: </a:t>
            </a:r>
            <a:r>
              <a:rPr lang="en-US" sz="3800">
                <a:solidFill>
                  <a:srgbClr val="000000"/>
                </a:solidFill>
                <a:latin typeface="Jeju Hallasan"/>
                <a:ea typeface="Jeju Hallasan"/>
                <a:cs typeface="Jeju Hallasan"/>
                <a:sym typeface="Jeju Hallasan"/>
              </a:rPr>
              <a:t>Wisdom isn’t mixed with spiritual compromise or guilt-driven motives; it’s clean at the root.</a:t>
            </a:r>
          </a:p>
          <a:p>
            <a:pPr algn="l">
              <a:lnSpc>
                <a:spcPts val="3382"/>
              </a:lnSpc>
            </a:pPr>
          </a:p>
          <a:p>
            <a:pPr algn="l" marL="820421" indent="-410210" lvl="1">
              <a:lnSpc>
                <a:spcPts val="3382"/>
              </a:lnSpc>
              <a:buFont typeface="Arial"/>
              <a:buChar char="•"/>
            </a:pPr>
            <a:r>
              <a:rPr lang="en-US" sz="3800">
                <a:solidFill>
                  <a:srgbClr val="FF3131"/>
                </a:solidFill>
                <a:latin typeface="Jeju Hallasan"/>
                <a:ea typeface="Jeju Hallasan"/>
                <a:cs typeface="Jeju Hallasan"/>
                <a:sym typeface="Jeju Hallasan"/>
              </a:rPr>
              <a:t>Then peaceable… gentle… reasonable:</a:t>
            </a:r>
            <a:r>
              <a:rPr lang="en-US" sz="3800">
                <a:solidFill>
                  <a:srgbClr val="000000"/>
                </a:solidFill>
                <a:latin typeface="Jeju Hallasan"/>
                <a:ea typeface="Jeju Hallasan"/>
                <a:cs typeface="Jeju Hallasan"/>
                <a:sym typeface="Jeju Hallasan"/>
              </a:rPr>
              <a:t> True wisdom doesn’t create chaos, arguments, or spiritual intimidation. It brings steadiness and kindness.</a:t>
            </a:r>
          </a:p>
          <a:p>
            <a:pPr algn="l">
              <a:lnSpc>
                <a:spcPts val="3382"/>
              </a:lnSpc>
            </a:pPr>
          </a:p>
          <a:p>
            <a:pPr algn="l" marL="820421" indent="-410210" lvl="1">
              <a:lnSpc>
                <a:spcPts val="3382"/>
              </a:lnSpc>
              <a:buFont typeface="Arial"/>
              <a:buChar char="•"/>
            </a:pPr>
            <a:r>
              <a:rPr lang="en-US" sz="3800">
                <a:solidFill>
                  <a:srgbClr val="FF3131"/>
                </a:solidFill>
                <a:latin typeface="Jeju Hallasan"/>
                <a:ea typeface="Jeju Hallasan"/>
                <a:cs typeface="Jeju Hallasan"/>
                <a:sym typeface="Jeju Hallasan"/>
              </a:rPr>
              <a:t>Full of mercy… good fruits:</a:t>
            </a:r>
            <a:r>
              <a:rPr lang="en-US" sz="3800">
                <a:solidFill>
                  <a:srgbClr val="000000"/>
                </a:solidFill>
                <a:latin typeface="Jeju Hallasan"/>
                <a:ea typeface="Jeju Hallasan"/>
                <a:cs typeface="Jeju Hallasan"/>
                <a:sym typeface="Jeju Hallasan"/>
              </a:rPr>
              <a:t> God’s wisdom acts with compassion and produces visible fruit, especially toward others, not self-promotion.</a:t>
            </a:r>
          </a:p>
          <a:p>
            <a:pPr algn="l">
              <a:lnSpc>
                <a:spcPts val="3382"/>
              </a:lnSpc>
            </a:pPr>
          </a:p>
          <a:p>
            <a:pPr algn="l" marL="820421" indent="-410210" lvl="1">
              <a:lnSpc>
                <a:spcPts val="3382"/>
              </a:lnSpc>
              <a:buFont typeface="Arial"/>
              <a:buChar char="•"/>
            </a:pPr>
            <a:r>
              <a:rPr lang="en-US" sz="3800">
                <a:solidFill>
                  <a:srgbClr val="FF3131"/>
                </a:solidFill>
                <a:latin typeface="Jeju Hallasan"/>
                <a:ea typeface="Jeju Hallasan"/>
                <a:cs typeface="Jeju Hallasan"/>
                <a:sym typeface="Jeju Hallasan"/>
              </a:rPr>
              <a:t>Impartial… without hypocrisy: </a:t>
            </a:r>
            <a:r>
              <a:rPr lang="en-US" sz="3800">
                <a:solidFill>
                  <a:srgbClr val="000000"/>
                </a:solidFill>
                <a:latin typeface="Jeju Hallasan"/>
                <a:ea typeface="Jeju Hallasan"/>
                <a:cs typeface="Jeju Hallasan"/>
                <a:sym typeface="Jeju Hallasan"/>
              </a:rPr>
              <a:t>It’s consistent. No double-life, no “religious talk” hiding the heart.</a:t>
            </a:r>
          </a:p>
          <a:p>
            <a:pPr algn="l">
              <a:lnSpc>
                <a:spcPts val="3382"/>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528655"/>
            <a:ext cx="12900605" cy="267106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Colossians 2:3</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I</a:t>
            </a:r>
            <a:r>
              <a:rPr lang="en-US" sz="4700">
                <a:solidFill>
                  <a:srgbClr val="000000"/>
                </a:solidFill>
                <a:latin typeface="Jeju Hallasan"/>
                <a:ea typeface="Jeju Hallasan"/>
                <a:cs typeface="Jeju Hallasan"/>
                <a:sym typeface="Jeju Hallasan"/>
              </a:rPr>
              <a:t>n</a:t>
            </a:r>
            <a:r>
              <a:rPr lang="en-US" sz="4700">
                <a:solidFill>
                  <a:srgbClr val="000000"/>
                </a:solidFill>
                <a:latin typeface="Jeju Hallasan"/>
                <a:ea typeface="Jeju Hallasan"/>
                <a:cs typeface="Jeju Hallasan"/>
                <a:sym typeface="Jeju Hallasan"/>
              </a:rPr>
              <a:t> WH</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M</a:t>
            </a:r>
            <a:r>
              <a:rPr lang="en-US" sz="4700">
                <a:solidFill>
                  <a:srgbClr val="000000"/>
                </a:solidFill>
                <a:latin typeface="Jeju Hallasan"/>
                <a:ea typeface="Jeju Hallasan"/>
                <a:cs typeface="Jeju Hallasan"/>
                <a:sym typeface="Jeju Hallasan"/>
              </a:rPr>
              <a:t> ARE HIDDEN </a:t>
            </a:r>
            <a:r>
              <a:rPr lang="en-US" sz="4700">
                <a:solidFill>
                  <a:srgbClr val="000000"/>
                </a:solidFill>
                <a:latin typeface="Jeju Hallasan"/>
                <a:ea typeface="Jeju Hallasan"/>
                <a:cs typeface="Jeju Hallasan"/>
                <a:sym typeface="Jeju Hallasan"/>
              </a:rPr>
              <a:t>ALL THE TREASURES</a:t>
            </a:r>
            <a:r>
              <a:rPr lang="en-US" sz="4700">
                <a:solidFill>
                  <a:srgbClr val="000000"/>
                </a:solidFill>
                <a:latin typeface="Jeju Hallasan"/>
                <a:ea typeface="Jeju Hallasan"/>
                <a:cs typeface="Jeju Hallasan"/>
                <a:sym typeface="Jeju Hallasan"/>
              </a:rPr>
              <a:t> OF WISDOM</a:t>
            </a:r>
            <a:r>
              <a:rPr lang="en-US" sz="4700">
                <a:solidFill>
                  <a:srgbClr val="000000"/>
                </a:solidFill>
                <a:latin typeface="Jeju Hallasan"/>
                <a:ea typeface="Jeju Hallasan"/>
                <a:cs typeface="Jeju Hallasan"/>
                <a:sym typeface="Jeju Hallasan"/>
              </a:rPr>
              <a:t> AND KNOWLEDGE</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487770"/>
            <a:ext cx="12900605" cy="4242689"/>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1 Corinthians 1:30</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But it is due to Him that you are in Christ Jesus, who bec</a:t>
            </a:r>
            <a:r>
              <a:rPr lang="en-US" sz="4700">
                <a:solidFill>
                  <a:srgbClr val="000000"/>
                </a:solidFill>
                <a:latin typeface="Jeju Hallasan"/>
                <a:ea typeface="Jeju Hallasan"/>
                <a:cs typeface="Jeju Hallasan"/>
                <a:sym typeface="Jeju Hallasan"/>
              </a:rPr>
              <a:t>ame</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TO US WISDO</a:t>
            </a:r>
            <a:r>
              <a:rPr lang="en-US" sz="4700">
                <a:solidFill>
                  <a:srgbClr val="000000"/>
                </a:solidFill>
                <a:latin typeface="Jeju Hallasan"/>
                <a:ea typeface="Jeju Hallasan"/>
                <a:cs typeface="Jeju Hallasan"/>
                <a:sym typeface="Jeju Hallasan"/>
              </a:rPr>
              <a:t>M</a:t>
            </a:r>
            <a:r>
              <a:rPr lang="en-US" sz="4700">
                <a:solidFill>
                  <a:srgbClr val="000000"/>
                </a:solidFill>
                <a:latin typeface="Jeju Hallasan"/>
                <a:ea typeface="Jeju Hallasan"/>
                <a:cs typeface="Jeju Hallasan"/>
                <a:sym typeface="Jeju Hallasan"/>
              </a:rPr>
              <a:t> FROM GOD, AND R</a:t>
            </a:r>
            <a:r>
              <a:rPr lang="en-US" sz="4700">
                <a:solidFill>
                  <a:srgbClr val="000000"/>
                </a:solidFill>
                <a:latin typeface="Jeju Hallasan"/>
                <a:ea typeface="Jeju Hallasan"/>
                <a:cs typeface="Jeju Hallasan"/>
                <a:sym typeface="Jeju Hallasan"/>
              </a:rPr>
              <a:t>IGHTEOUSNESS</a:t>
            </a:r>
            <a:r>
              <a:rPr lang="en-US" sz="4700">
                <a:solidFill>
                  <a:srgbClr val="000000"/>
                </a:solidFill>
                <a:latin typeface="Jeju Hallasan"/>
                <a:ea typeface="Jeju Hallasan"/>
                <a:cs typeface="Jeju Hallasan"/>
                <a:sym typeface="Jeju Hallasan"/>
              </a:rPr>
              <a:t> AND SANC</a:t>
            </a:r>
            <a:r>
              <a:rPr lang="en-US" sz="4700">
                <a:solidFill>
                  <a:srgbClr val="000000"/>
                </a:solidFill>
                <a:latin typeface="Jeju Hallasan"/>
                <a:ea typeface="Jeju Hallasan"/>
                <a:cs typeface="Jeju Hallasan"/>
                <a:sym typeface="Jeju Hallasan"/>
              </a:rPr>
              <a:t>TIFICATI</a:t>
            </a:r>
            <a:r>
              <a:rPr lang="en-US" sz="4700">
                <a:solidFill>
                  <a:srgbClr val="000000"/>
                </a:solidFill>
                <a:latin typeface="Jeju Hallasan"/>
                <a:ea typeface="Jeju Hallasan"/>
                <a:cs typeface="Jeju Hallasan"/>
                <a:sym typeface="Jeju Hallasan"/>
              </a:rPr>
              <a:t>ON, AND REDEMPTION</a:t>
            </a:r>
          </a:p>
          <a:p>
            <a:pPr algn="ctr">
              <a:lnSpc>
                <a:spcPts val="4183"/>
              </a:lnSpc>
            </a:pP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65497"/>
            <a:ext cx="12900605" cy="267106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Psalm 119:105</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Y</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u</a:t>
            </a:r>
            <a:r>
              <a:rPr lang="en-US" sz="4700">
                <a:solidFill>
                  <a:srgbClr val="000000"/>
                </a:solidFill>
                <a:latin typeface="Jeju Hallasan"/>
                <a:ea typeface="Jeju Hallasan"/>
                <a:cs typeface="Jeju Hallasan"/>
                <a:sym typeface="Jeju Hallasan"/>
              </a:rPr>
              <a:t>r </a:t>
            </a:r>
            <a:r>
              <a:rPr lang="en-US" sz="4700">
                <a:solidFill>
                  <a:srgbClr val="000000"/>
                </a:solidFill>
                <a:latin typeface="Jeju Hallasan"/>
                <a:ea typeface="Jeju Hallasan"/>
                <a:cs typeface="Jeju Hallasan"/>
                <a:sym typeface="Jeju Hallasan"/>
              </a:rPr>
              <a:t>w</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r</a:t>
            </a:r>
            <a:r>
              <a:rPr lang="en-US" sz="4700">
                <a:solidFill>
                  <a:srgbClr val="000000"/>
                </a:solidFill>
                <a:latin typeface="Jeju Hallasan"/>
                <a:ea typeface="Jeju Hallasan"/>
                <a:cs typeface="Jeju Hallasan"/>
                <a:sym typeface="Jeju Hallasan"/>
              </a:rPr>
              <a:t>d is a </a:t>
            </a:r>
            <a:r>
              <a:rPr lang="en-US" sz="4700">
                <a:solidFill>
                  <a:srgbClr val="000000"/>
                </a:solidFill>
                <a:latin typeface="Jeju Hallasan"/>
                <a:ea typeface="Jeju Hallasan"/>
                <a:cs typeface="Jeju Hallasan"/>
                <a:sym typeface="Jeju Hallasan"/>
              </a:rPr>
              <a:t>lam</a:t>
            </a:r>
            <a:r>
              <a:rPr lang="en-US" sz="4700">
                <a:solidFill>
                  <a:srgbClr val="000000"/>
                </a:solidFill>
                <a:latin typeface="Jeju Hallasan"/>
                <a:ea typeface="Jeju Hallasan"/>
                <a:cs typeface="Jeju Hallasan"/>
                <a:sym typeface="Jeju Hallasan"/>
              </a:rPr>
              <a:t>P</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TO </a:t>
            </a:r>
            <a:r>
              <a:rPr lang="en-US" sz="4700">
                <a:solidFill>
                  <a:srgbClr val="000000"/>
                </a:solidFill>
                <a:latin typeface="Jeju Hallasan"/>
                <a:ea typeface="Jeju Hallasan"/>
                <a:cs typeface="Jeju Hallasan"/>
                <a:sym typeface="Jeju Hallasan"/>
              </a:rPr>
              <a:t>MY</a:t>
            </a:r>
            <a:r>
              <a:rPr lang="en-US" sz="4700">
                <a:solidFill>
                  <a:srgbClr val="000000"/>
                </a:solidFill>
                <a:latin typeface="Jeju Hallasan"/>
                <a:ea typeface="Jeju Hallasan"/>
                <a:cs typeface="Jeju Hallasan"/>
                <a:sym typeface="Jeju Hallasan"/>
              </a:rPr>
              <a:t> FEE</a:t>
            </a: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 AND </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LIGHT</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O M</a:t>
            </a:r>
            <a:r>
              <a:rPr lang="en-US" sz="4700">
                <a:solidFill>
                  <a:srgbClr val="000000"/>
                </a:solidFill>
                <a:latin typeface="Jeju Hallasan"/>
                <a:ea typeface="Jeju Hallasan"/>
                <a:cs typeface="Jeju Hallasan"/>
                <a:sym typeface="Jeju Hallasan"/>
              </a:rPr>
              <a:t>Y PATH</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1174557" y="1558665"/>
            <a:ext cx="15938886" cy="2671064"/>
          </a:xfrm>
          <a:prstGeom prst="rect">
            <a:avLst/>
          </a:prstGeom>
        </p:spPr>
        <p:txBody>
          <a:bodyPr anchor="t" rtlCol="false" tIns="0" lIns="0" bIns="0" rIns="0">
            <a:spAutoFit/>
          </a:bodyPr>
          <a:lstStyle/>
          <a:p>
            <a:pPr algn="l" marL="1014731" indent="-507365" lvl="1">
              <a:lnSpc>
                <a:spcPts val="4183"/>
              </a:lnSpc>
              <a:buAutoNum type="arabicPeriod" startAt="1"/>
            </a:pPr>
            <a:r>
              <a:rPr lang="en-US" sz="4700">
                <a:solidFill>
                  <a:srgbClr val="000000"/>
                </a:solidFill>
                <a:latin typeface="Jeju Hallasan"/>
                <a:ea typeface="Jeju Hallasan"/>
                <a:cs typeface="Jeju Hallasan"/>
                <a:sym typeface="Jeju Hallasan"/>
              </a:rPr>
              <a:t>Walk F</a:t>
            </a:r>
            <a:r>
              <a:rPr lang="en-US" sz="4700">
                <a:solidFill>
                  <a:srgbClr val="000000"/>
                </a:solidFill>
                <a:latin typeface="Jeju Hallasan"/>
                <a:ea typeface="Jeju Hallasan"/>
                <a:cs typeface="Jeju Hallasan"/>
                <a:sym typeface="Jeju Hallasan"/>
              </a:rPr>
              <a:t>or</a:t>
            </a:r>
            <a:r>
              <a:rPr lang="en-US" sz="4700">
                <a:solidFill>
                  <a:srgbClr val="000000"/>
                </a:solidFill>
                <a:latin typeface="Jeju Hallasan"/>
                <a:ea typeface="Jeju Hallasan"/>
                <a:cs typeface="Jeju Hallasan"/>
                <a:sym typeface="Jeju Hallasan"/>
              </a:rPr>
              <a:t>war</a:t>
            </a:r>
            <a:r>
              <a:rPr lang="en-US" sz="4700">
                <a:solidFill>
                  <a:srgbClr val="000000"/>
                </a:solidFill>
                <a:latin typeface="Jeju Hallasan"/>
                <a:ea typeface="Jeju Hallasan"/>
                <a:cs typeface="Jeju Hallasan"/>
                <a:sym typeface="Jeju Hallasan"/>
              </a:rPr>
              <a:t>d in Faith </a:t>
            </a:r>
            <a:r>
              <a:rPr lang="en-US" sz="4700">
                <a:solidFill>
                  <a:srgbClr val="000000"/>
                </a:solidFill>
                <a:latin typeface="Jeju Hallasan"/>
                <a:ea typeface="Jeju Hallasan"/>
                <a:cs typeface="Jeju Hallasan"/>
                <a:sym typeface="Jeju Hallasan"/>
              </a:rPr>
              <a:t>and</a:t>
            </a:r>
            <a:r>
              <a:rPr lang="en-US" sz="4700">
                <a:solidFill>
                  <a:srgbClr val="000000"/>
                </a:solidFill>
                <a:latin typeface="Jeju Hallasan"/>
                <a:ea typeface="Jeju Hallasan"/>
                <a:cs typeface="Jeju Hallasan"/>
                <a:sym typeface="Jeju Hallasan"/>
              </a:rPr>
              <a:t> RES</a:t>
            </a:r>
            <a:r>
              <a:rPr lang="en-US" sz="4700">
                <a:solidFill>
                  <a:srgbClr val="000000"/>
                </a:solidFill>
                <a:latin typeface="Jeju Hallasan"/>
                <a:ea typeface="Jeju Hallasan"/>
                <a:cs typeface="Jeju Hallasan"/>
                <a:sym typeface="Jeju Hallasan"/>
              </a:rPr>
              <a:t>T IN HIS GRACE</a:t>
            </a:r>
          </a:p>
          <a:p>
            <a:pPr algn="l">
              <a:lnSpc>
                <a:spcPts val="4183"/>
              </a:lnSpc>
            </a:pPr>
          </a:p>
          <a:p>
            <a:pPr algn="ctr">
              <a:lnSpc>
                <a:spcPts val="4183"/>
              </a:lnSpc>
            </a:pPr>
            <a:r>
              <a:rPr lang="en-US" sz="4700">
                <a:solidFill>
                  <a:srgbClr val="000000"/>
                </a:solidFill>
                <a:latin typeface="Jeju Hallasan"/>
                <a:ea typeface="Jeju Hallasan"/>
                <a:cs typeface="Jeju Hallasan"/>
                <a:sym typeface="Jeju Hallasan"/>
              </a:rPr>
              <a:t>YOU </a:t>
            </a:r>
            <a:r>
              <a:rPr lang="en-US" sz="4700">
                <a:solidFill>
                  <a:srgbClr val="000000"/>
                </a:solidFill>
                <a:latin typeface="Jeju Hallasan"/>
                <a:ea typeface="Jeju Hallasan"/>
                <a:cs typeface="Jeju Hallasan"/>
                <a:sym typeface="Jeju Hallasan"/>
              </a:rPr>
              <a:t>MAKE YOUR</a:t>
            </a:r>
            <a:r>
              <a:rPr lang="en-US" sz="4700">
                <a:solidFill>
                  <a:srgbClr val="000000"/>
                </a:solidFill>
                <a:latin typeface="Jeju Hallasan"/>
                <a:ea typeface="Jeju Hallasan"/>
                <a:cs typeface="Jeju Hallasan"/>
                <a:sym typeface="Jeju Hallasan"/>
              </a:rPr>
              <a:t> PLANS; GOD D</a:t>
            </a:r>
            <a:r>
              <a:rPr lang="en-US" sz="4700">
                <a:solidFill>
                  <a:srgbClr val="000000"/>
                </a:solidFill>
                <a:latin typeface="Jeju Hallasan"/>
                <a:ea typeface="Jeju Hallasan"/>
                <a:cs typeface="Jeju Hallasan"/>
                <a:sym typeface="Jeju Hallasan"/>
              </a:rPr>
              <a:t>IRECTS</a:t>
            </a:r>
            <a:r>
              <a:rPr lang="en-US" sz="4700">
                <a:solidFill>
                  <a:srgbClr val="000000"/>
                </a:solidFill>
                <a:latin typeface="Jeju Hallasan"/>
                <a:ea typeface="Jeju Hallasan"/>
                <a:cs typeface="Jeju Hallasan"/>
                <a:sym typeface="Jeju Hallasan"/>
              </a:rPr>
              <a:t> YOUR S</a:t>
            </a:r>
            <a:r>
              <a:rPr lang="en-US" sz="4700">
                <a:solidFill>
                  <a:srgbClr val="000000"/>
                </a:solidFill>
                <a:latin typeface="Jeju Hallasan"/>
                <a:ea typeface="Jeju Hallasan"/>
                <a:cs typeface="Jeju Hallasan"/>
                <a:sym typeface="Jeju Hallasan"/>
              </a:rPr>
              <a:t>TEPS, S</a:t>
            </a:r>
            <a:r>
              <a:rPr lang="en-US" sz="4700">
                <a:solidFill>
                  <a:srgbClr val="000000"/>
                </a:solidFill>
                <a:latin typeface="Jeju Hallasan"/>
                <a:ea typeface="Jeju Hallasan"/>
                <a:cs typeface="Jeju Hallasan"/>
                <a:sym typeface="Jeju Hallasan"/>
              </a:rPr>
              <a:t>O </a:t>
            </a:r>
            <a:r>
              <a:rPr lang="en-US" sz="4700">
                <a:solidFill>
                  <a:srgbClr val="000000"/>
                </a:solidFill>
                <a:latin typeface="Jeju Hallasan"/>
                <a:ea typeface="Jeju Hallasan"/>
                <a:cs typeface="Jeju Hallasan"/>
                <a:sym typeface="Jeju Hallasan"/>
              </a:rPr>
              <a:t>YOU CAN BREATHE</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644234"/>
            <a:ext cx="12900605" cy="2147189"/>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Proverbs 16:9</a:t>
            </a:r>
            <a:r>
              <a:rPr lang="en-US" sz="4700">
                <a:solidFill>
                  <a:srgbClr val="000000"/>
                </a:solidFill>
                <a:latin typeface="Jeju Hallasan"/>
                <a:ea typeface="Jeju Hallasan"/>
                <a:cs typeface="Jeju Hallasan"/>
                <a:sym typeface="Jeju Hallasan"/>
              </a:rPr>
              <a:t> </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h</a:t>
            </a:r>
            <a:r>
              <a:rPr lang="en-US" sz="4700">
                <a:solidFill>
                  <a:srgbClr val="000000"/>
                </a:solidFill>
                <a:latin typeface="Jeju Hallasan"/>
                <a:ea typeface="Jeju Hallasan"/>
                <a:cs typeface="Jeju Hallasan"/>
                <a:sym typeface="Jeju Hallasan"/>
              </a:rPr>
              <a:t>e</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m</a:t>
            </a:r>
            <a:r>
              <a:rPr lang="en-US" sz="4700">
                <a:solidFill>
                  <a:srgbClr val="000000"/>
                </a:solidFill>
                <a:latin typeface="Jeju Hallasan"/>
                <a:ea typeface="Jeju Hallasan"/>
                <a:cs typeface="Jeju Hallasan"/>
                <a:sym typeface="Jeju Hallasan"/>
              </a:rPr>
              <a:t>in</a:t>
            </a:r>
            <a:r>
              <a:rPr lang="en-US" sz="4700">
                <a:solidFill>
                  <a:srgbClr val="000000"/>
                </a:solidFill>
                <a:latin typeface="Jeju Hallasan"/>
                <a:ea typeface="Jeju Hallasan"/>
                <a:cs typeface="Jeju Hallasan"/>
                <a:sym typeface="Jeju Hallasan"/>
              </a:rPr>
              <a:t>d</a:t>
            </a:r>
            <a:r>
              <a:rPr lang="en-US" sz="4700">
                <a:solidFill>
                  <a:srgbClr val="000000"/>
                </a:solidFill>
                <a:latin typeface="Jeju Hallasan"/>
                <a:ea typeface="Jeju Hallasan"/>
                <a:cs typeface="Jeju Hallasan"/>
                <a:sym typeface="Jeju Hallasan"/>
              </a:rPr>
              <a:t> OF A</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PER</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N</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P</a:t>
            </a:r>
            <a:r>
              <a:rPr lang="en-US" sz="4700">
                <a:solidFill>
                  <a:srgbClr val="000000"/>
                </a:solidFill>
                <a:latin typeface="Jeju Hallasan"/>
                <a:ea typeface="Jeju Hallasan"/>
                <a:cs typeface="Jeju Hallasan"/>
                <a:sym typeface="Jeju Hallasan"/>
              </a:rPr>
              <a:t>LAN</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HIS</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W</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Y,</a:t>
            </a:r>
          </a:p>
          <a:p>
            <a:pPr algn="ctr">
              <a:lnSpc>
                <a:spcPts val="4183"/>
              </a:lnSpc>
            </a:pP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B</a:t>
            </a:r>
            <a:r>
              <a:rPr lang="en-US" sz="4700">
                <a:solidFill>
                  <a:srgbClr val="000000"/>
                </a:solidFill>
                <a:latin typeface="Jeju Hallasan"/>
                <a:ea typeface="Jeju Hallasan"/>
                <a:cs typeface="Jeju Hallasan"/>
                <a:sym typeface="Jeju Hallasan"/>
              </a:rPr>
              <a:t>U</a:t>
            </a:r>
            <a:r>
              <a:rPr lang="en-US" sz="4700">
                <a:solidFill>
                  <a:srgbClr val="000000"/>
                </a:solidFill>
                <a:latin typeface="Jeju Hallasan"/>
                <a:ea typeface="Jeju Hallasan"/>
                <a:cs typeface="Jeju Hallasan"/>
                <a:sym typeface="Jeju Hallasan"/>
              </a:rPr>
              <a:t>T THE LOR</a:t>
            </a:r>
            <a:r>
              <a:rPr lang="en-US" sz="4700">
                <a:solidFill>
                  <a:srgbClr val="000000"/>
                </a:solidFill>
                <a:latin typeface="Jeju Hallasan"/>
                <a:ea typeface="Jeju Hallasan"/>
                <a:cs typeface="Jeju Hallasan"/>
                <a:sym typeface="Jeju Hallasan"/>
              </a:rPr>
              <a:t>D</a:t>
            </a:r>
            <a:r>
              <a:rPr lang="en-US" sz="4700">
                <a:solidFill>
                  <a:srgbClr val="000000"/>
                </a:solidFill>
                <a:latin typeface="Jeju Hallasan"/>
                <a:ea typeface="Jeju Hallasan"/>
                <a:cs typeface="Jeju Hallasan"/>
                <a:sym typeface="Jeju Hallasan"/>
              </a:rPr>
              <a:t> DIRECTS</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H</a:t>
            </a:r>
            <a:r>
              <a:rPr lang="en-US" sz="4700">
                <a:solidFill>
                  <a:srgbClr val="000000"/>
                </a:solidFill>
                <a:latin typeface="Jeju Hallasan"/>
                <a:ea typeface="Jeju Hallasan"/>
                <a:cs typeface="Jeju Hallasan"/>
                <a:sym typeface="Jeju Hallasan"/>
              </a:rPr>
              <a:t>I</a:t>
            </a:r>
            <a:r>
              <a:rPr lang="en-US" sz="4700">
                <a:solidFill>
                  <a:srgbClr val="000000"/>
                </a:solidFill>
                <a:latin typeface="Jeju Hallasan"/>
                <a:ea typeface="Jeju Hallasan"/>
                <a:cs typeface="Jeju Hallasan"/>
                <a:sym typeface="Jeju Hallasan"/>
              </a:rPr>
              <a:t>S STEPS</a:t>
            </a:r>
            <a:r>
              <a:rPr lang="en-US" sz="4700">
                <a:solidFill>
                  <a:srgbClr val="000000"/>
                </a:solidFill>
                <a:latin typeface="Jeju Hallasan"/>
                <a:ea typeface="Jeju Hallasan"/>
                <a:cs typeface="Jeju Hallasan"/>
                <a:sym typeface="Jeju Hallasan"/>
              </a:rPr>
              <a:t>.</a:t>
            </a: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1820491" y="1744885"/>
            <a:ext cx="14647019" cy="483514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Philippians 4:6-7</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D</a:t>
            </a:r>
            <a:r>
              <a:rPr lang="en-US" sz="4700">
                <a:solidFill>
                  <a:srgbClr val="000000"/>
                </a:solidFill>
                <a:latin typeface="Jeju Hallasan"/>
                <a:ea typeface="Jeju Hallasan"/>
                <a:cs typeface="Jeju Hallasan"/>
                <a:sym typeface="Jeju Hallasan"/>
              </a:rPr>
              <a:t>o not be anxious about</a:t>
            </a:r>
            <a:r>
              <a:rPr lang="en-US" sz="4700">
                <a:solidFill>
                  <a:srgbClr val="000000"/>
                </a:solidFill>
                <a:latin typeface="Jeju Hallasan"/>
                <a:ea typeface="Jeju Hallasan"/>
                <a:cs typeface="Jeju Hallasan"/>
                <a:sym typeface="Jeju Hallasan"/>
              </a:rPr>
              <a:t> anything, but in</a:t>
            </a:r>
            <a:r>
              <a:rPr lang="en-US" sz="4700">
                <a:solidFill>
                  <a:srgbClr val="000000"/>
                </a:solidFill>
                <a:latin typeface="Jeju Hallasan"/>
                <a:ea typeface="Jeju Hallasan"/>
                <a:cs typeface="Jeju Hallasan"/>
                <a:sym typeface="Jeju Hallasan"/>
              </a:rPr>
              <a:t> EVERYTHING BY PRAYER AND</a:t>
            </a:r>
            <a:r>
              <a:rPr lang="en-US" sz="4700">
                <a:solidFill>
                  <a:srgbClr val="000000"/>
                </a:solidFill>
                <a:latin typeface="Jeju Hallasan"/>
                <a:ea typeface="Jeju Hallasan"/>
                <a:cs typeface="Jeju Hallasan"/>
                <a:sym typeface="Jeju Hallasan"/>
              </a:rPr>
              <a:t> SU</a:t>
            </a:r>
            <a:r>
              <a:rPr lang="en-US" sz="4700">
                <a:solidFill>
                  <a:srgbClr val="000000"/>
                </a:solidFill>
                <a:latin typeface="Jeju Hallasan"/>
                <a:ea typeface="Jeju Hallasan"/>
                <a:cs typeface="Jeju Hallasan"/>
                <a:sym typeface="Jeju Hallasan"/>
              </a:rPr>
              <a:t>PPLICATION WITH THANKSGIVING LET YOUR REQUEST</a:t>
            </a:r>
            <a:r>
              <a:rPr lang="en-US" sz="4700">
                <a:solidFill>
                  <a:srgbClr val="000000"/>
                </a:solidFill>
                <a:latin typeface="Jeju Hallasan"/>
                <a:ea typeface="Jeju Hallasan"/>
                <a:cs typeface="Jeju Hallasan"/>
                <a:sym typeface="Jeju Hallasan"/>
              </a:rPr>
              <a:t>S BE MADE KNOWN T</a:t>
            </a:r>
            <a:r>
              <a:rPr lang="en-US" sz="4700">
                <a:solidFill>
                  <a:srgbClr val="000000"/>
                </a:solidFill>
                <a:latin typeface="Jeju Hallasan"/>
                <a:ea typeface="Jeju Hallasan"/>
                <a:cs typeface="Jeju Hallasan"/>
                <a:sym typeface="Jeju Hallasan"/>
              </a:rPr>
              <a:t>O GOD.</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ND THE</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PE</a:t>
            </a:r>
            <a:r>
              <a:rPr lang="en-US" sz="4700">
                <a:solidFill>
                  <a:srgbClr val="000000"/>
                </a:solidFill>
                <a:latin typeface="Jeju Hallasan"/>
                <a:ea typeface="Jeju Hallasan"/>
                <a:cs typeface="Jeju Hallasan"/>
                <a:sym typeface="Jeju Hallasan"/>
              </a:rPr>
              <a:t>ACE OF GOD, W</a:t>
            </a:r>
            <a:r>
              <a:rPr lang="en-US" sz="4700">
                <a:solidFill>
                  <a:srgbClr val="000000"/>
                </a:solidFill>
                <a:latin typeface="Jeju Hallasan"/>
                <a:ea typeface="Jeju Hallasan"/>
                <a:cs typeface="Jeju Hallasan"/>
                <a:sym typeface="Jeju Hallasan"/>
              </a:rPr>
              <a:t>HICH SURPASSES</a:t>
            </a:r>
            <a:r>
              <a:rPr lang="en-US" sz="4700">
                <a:solidFill>
                  <a:srgbClr val="000000"/>
                </a:solidFill>
                <a:latin typeface="Jeju Hallasan"/>
                <a:ea typeface="Jeju Hallasan"/>
                <a:cs typeface="Jeju Hallasan"/>
                <a:sym typeface="Jeju Hallasan"/>
              </a:rPr>
              <a:t> ALL UNDERS</a:t>
            </a:r>
            <a:r>
              <a:rPr lang="en-US" sz="4700">
                <a:solidFill>
                  <a:srgbClr val="000000"/>
                </a:solidFill>
                <a:latin typeface="Jeju Hallasan"/>
                <a:ea typeface="Jeju Hallasan"/>
                <a:cs typeface="Jeju Hallasan"/>
                <a:sym typeface="Jeju Hallasan"/>
              </a:rPr>
              <a:t>TANDING, WILL GUAR</a:t>
            </a:r>
            <a:r>
              <a:rPr lang="en-US" sz="4700">
                <a:solidFill>
                  <a:srgbClr val="000000"/>
                </a:solidFill>
                <a:latin typeface="Jeju Hallasan"/>
                <a:ea typeface="Jeju Hallasan"/>
                <a:cs typeface="Jeju Hallasan"/>
                <a:sym typeface="Jeju Hallasan"/>
              </a:rPr>
              <a:t>D</a:t>
            </a:r>
            <a:r>
              <a:rPr lang="en-US" sz="4700">
                <a:solidFill>
                  <a:srgbClr val="000000"/>
                </a:solidFill>
                <a:latin typeface="Jeju Hallasan"/>
                <a:ea typeface="Jeju Hallasan"/>
                <a:cs typeface="Jeju Hallasan"/>
                <a:sym typeface="Jeju Hallasan"/>
              </a:rPr>
              <a:t> YOUR HEARTS</a:t>
            </a:r>
            <a:r>
              <a:rPr lang="en-US" sz="4700">
                <a:solidFill>
                  <a:srgbClr val="000000"/>
                </a:solidFill>
                <a:latin typeface="Jeju Hallasan"/>
                <a:ea typeface="Jeju Hallasan"/>
                <a:cs typeface="Jeju Hallasan"/>
                <a:sym typeface="Jeju Hallasan"/>
              </a:rPr>
              <a:t> AND YOUR MIND</a:t>
            </a:r>
            <a:r>
              <a:rPr lang="en-US" sz="4700">
                <a:solidFill>
                  <a:srgbClr val="000000"/>
                </a:solidFill>
                <a:latin typeface="Jeju Hallasan"/>
                <a:ea typeface="Jeju Hallasan"/>
                <a:cs typeface="Jeju Hallasan"/>
                <a:sym typeface="Jeju Hallasan"/>
              </a:rPr>
              <a:t>S IN CHRIST JESUS</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644234"/>
            <a:ext cx="12900605" cy="371881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Colossians 3:15</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AND</a:t>
            </a:r>
            <a:r>
              <a:rPr lang="en-US" sz="4700">
                <a:solidFill>
                  <a:srgbClr val="000000"/>
                </a:solidFill>
                <a:latin typeface="Jeju Hallasan"/>
                <a:ea typeface="Jeju Hallasan"/>
                <a:cs typeface="Jeju Hallasan"/>
                <a:sym typeface="Jeju Hallasan"/>
              </a:rPr>
              <a:t> LET THE PEACE THAT COME</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 FROM C</a:t>
            </a:r>
            <a:r>
              <a:rPr lang="en-US" sz="4700">
                <a:solidFill>
                  <a:srgbClr val="000000"/>
                </a:solidFill>
                <a:latin typeface="Jeju Hallasan"/>
                <a:ea typeface="Jeju Hallasan"/>
                <a:cs typeface="Jeju Hallasan"/>
                <a:sym typeface="Jeju Hallasan"/>
              </a:rPr>
              <a:t>HRIST</a:t>
            </a:r>
            <a:r>
              <a:rPr lang="en-US" sz="4700">
                <a:solidFill>
                  <a:srgbClr val="000000"/>
                </a:solidFill>
                <a:latin typeface="Jeju Hallasan"/>
                <a:ea typeface="Jeju Hallasan"/>
                <a:cs typeface="Jeju Hallasan"/>
                <a:sym typeface="Jeju Hallasan"/>
              </a:rPr>
              <a:t> RULE IN </a:t>
            </a:r>
            <a:r>
              <a:rPr lang="en-US" sz="4700">
                <a:solidFill>
                  <a:srgbClr val="000000"/>
                </a:solidFill>
                <a:latin typeface="Jeju Hallasan"/>
                <a:ea typeface="Jeju Hallasan"/>
                <a:cs typeface="Jeju Hallasan"/>
                <a:sym typeface="Jeju Hallasan"/>
              </a:rPr>
              <a:t>YO</a:t>
            </a:r>
            <a:r>
              <a:rPr lang="en-US" sz="4700">
                <a:solidFill>
                  <a:srgbClr val="000000"/>
                </a:solidFill>
                <a:latin typeface="Jeju Hallasan"/>
                <a:ea typeface="Jeju Hallasan"/>
                <a:cs typeface="Jeju Hallasan"/>
                <a:sym typeface="Jeju Hallasan"/>
              </a:rPr>
              <a:t>UR</a:t>
            </a:r>
            <a:r>
              <a:rPr lang="en-US" sz="4700">
                <a:solidFill>
                  <a:srgbClr val="000000"/>
                </a:solidFill>
                <a:latin typeface="Jeju Hallasan"/>
                <a:ea typeface="Jeju Hallasan"/>
                <a:cs typeface="Jeju Hallasan"/>
                <a:sym typeface="Jeju Hallasan"/>
              </a:rPr>
              <a:t> HEARTS, FOR AS MEMBERS OF ONE BO</a:t>
            </a:r>
            <a:r>
              <a:rPr lang="en-US" sz="4700">
                <a:solidFill>
                  <a:srgbClr val="000000"/>
                </a:solidFill>
                <a:latin typeface="Jeju Hallasan"/>
                <a:ea typeface="Jeju Hallasan"/>
                <a:cs typeface="Jeju Hallasan"/>
                <a:sym typeface="Jeju Hallasan"/>
              </a:rPr>
              <a:t>DY YOU</a:t>
            </a:r>
            <a:r>
              <a:rPr lang="en-US" sz="4700">
                <a:solidFill>
                  <a:srgbClr val="000000"/>
                </a:solidFill>
                <a:latin typeface="Jeju Hallasan"/>
                <a:ea typeface="Jeju Hallasan"/>
                <a:cs typeface="Jeju Hallasan"/>
                <a:sym typeface="Jeju Hallasan"/>
              </a:rPr>
              <a:t> ARE CALLED TO LIVE</a:t>
            </a:r>
            <a:r>
              <a:rPr lang="en-US" sz="4700">
                <a:solidFill>
                  <a:srgbClr val="000000"/>
                </a:solidFill>
                <a:latin typeface="Jeju Hallasan"/>
                <a:ea typeface="Jeju Hallasan"/>
                <a:cs typeface="Jeju Hallasan"/>
                <a:sym typeface="Jeju Hallasan"/>
              </a:rPr>
              <a:t> IN</a:t>
            </a:r>
            <a:r>
              <a:rPr lang="en-US" sz="4700">
                <a:solidFill>
                  <a:srgbClr val="000000"/>
                </a:solidFill>
                <a:latin typeface="Jeju Hallasan"/>
                <a:ea typeface="Jeju Hallasan"/>
                <a:cs typeface="Jeju Hallasan"/>
                <a:sym typeface="Jeju Hallasan"/>
              </a:rPr>
              <a:t> PEACE. AND ALWAYS BE THANKFUL</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1449677" y="1442974"/>
            <a:ext cx="15388646" cy="5038852"/>
          </a:xfrm>
          <a:prstGeom prst="rect">
            <a:avLst/>
          </a:prstGeom>
        </p:spPr>
        <p:txBody>
          <a:bodyPr anchor="t" rtlCol="false" tIns="0" lIns="0" bIns="0" rIns="0">
            <a:spAutoFit/>
          </a:bodyPr>
          <a:lstStyle/>
          <a:p>
            <a:pPr algn="ctr">
              <a:lnSpc>
                <a:spcPts val="4004"/>
              </a:lnSpc>
            </a:pPr>
            <a:r>
              <a:rPr lang="en-US" sz="4500">
                <a:solidFill>
                  <a:srgbClr val="000000"/>
                </a:solidFill>
                <a:latin typeface="Jeju Hallasan"/>
                <a:ea typeface="Jeju Hallasan"/>
                <a:cs typeface="Jeju Hallasan"/>
                <a:sym typeface="Jeju Hallasan"/>
              </a:rPr>
              <a:t>Romans 8:38-39</a:t>
            </a:r>
          </a:p>
          <a:p>
            <a:pPr algn="ctr">
              <a:lnSpc>
                <a:spcPts val="4183"/>
              </a:lnSpc>
            </a:pPr>
          </a:p>
          <a:p>
            <a:pPr algn="l">
              <a:lnSpc>
                <a:spcPts val="3381"/>
              </a:lnSpc>
            </a:pPr>
            <a:r>
              <a:rPr lang="en-US" sz="3799">
                <a:solidFill>
                  <a:srgbClr val="000000"/>
                </a:solidFill>
                <a:latin typeface="Jeju Hallasan"/>
                <a:ea typeface="Jeju Hallasan"/>
                <a:cs typeface="Jeju Hallasan"/>
                <a:sym typeface="Jeju Hallasan"/>
              </a:rPr>
              <a:t>AND I AM CONVINCED THAT NOTHING CAN EVER SEPARATE US FROM GOD’S LOVE. NEITHER DEATH NOR LIFE, NEITHER ANGELS NOR DEMONS, NEITHER OUR FEARS FOR TODAY NOR OUR WORRIES ABOUT TOMORROW, NOT EVEN THE POWERS OF HELL CAN SEPARATE US FROM GOD’S LOVE. NO POWER IN THE SKY ABOVE OR IN THE EARTH BELOW, INDEED, NOTHING IN ALL CREATION WILL EVER BE ABLE TO SEPARATE US FROM THE LOVE OF GOD THAT IS REVEALED IN CHRIST JESUS OUR LORD.</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644234"/>
            <a:ext cx="12900605" cy="371881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Colossians 3:15</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AND</a:t>
            </a:r>
            <a:r>
              <a:rPr lang="en-US" sz="4700">
                <a:solidFill>
                  <a:srgbClr val="000000"/>
                </a:solidFill>
                <a:latin typeface="Jeju Hallasan"/>
                <a:ea typeface="Jeju Hallasan"/>
                <a:cs typeface="Jeju Hallasan"/>
                <a:sym typeface="Jeju Hallasan"/>
              </a:rPr>
              <a:t> LET THE PEACE THAT COME</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 FROM C</a:t>
            </a:r>
            <a:r>
              <a:rPr lang="en-US" sz="4700">
                <a:solidFill>
                  <a:srgbClr val="000000"/>
                </a:solidFill>
                <a:latin typeface="Jeju Hallasan"/>
                <a:ea typeface="Jeju Hallasan"/>
                <a:cs typeface="Jeju Hallasan"/>
                <a:sym typeface="Jeju Hallasan"/>
              </a:rPr>
              <a:t>HRIST</a:t>
            </a:r>
            <a:r>
              <a:rPr lang="en-US" sz="4700">
                <a:solidFill>
                  <a:srgbClr val="000000"/>
                </a:solidFill>
                <a:latin typeface="Jeju Hallasan"/>
                <a:ea typeface="Jeju Hallasan"/>
                <a:cs typeface="Jeju Hallasan"/>
                <a:sym typeface="Jeju Hallasan"/>
              </a:rPr>
              <a:t> RULE IN </a:t>
            </a:r>
            <a:r>
              <a:rPr lang="en-US" sz="4700">
                <a:solidFill>
                  <a:srgbClr val="000000"/>
                </a:solidFill>
                <a:latin typeface="Jeju Hallasan"/>
                <a:ea typeface="Jeju Hallasan"/>
                <a:cs typeface="Jeju Hallasan"/>
                <a:sym typeface="Jeju Hallasan"/>
              </a:rPr>
              <a:t>YO</a:t>
            </a:r>
            <a:r>
              <a:rPr lang="en-US" sz="4700">
                <a:solidFill>
                  <a:srgbClr val="000000"/>
                </a:solidFill>
                <a:latin typeface="Jeju Hallasan"/>
                <a:ea typeface="Jeju Hallasan"/>
                <a:cs typeface="Jeju Hallasan"/>
                <a:sym typeface="Jeju Hallasan"/>
              </a:rPr>
              <a:t>UR</a:t>
            </a:r>
            <a:r>
              <a:rPr lang="en-US" sz="4700">
                <a:solidFill>
                  <a:srgbClr val="000000"/>
                </a:solidFill>
                <a:latin typeface="Jeju Hallasan"/>
                <a:ea typeface="Jeju Hallasan"/>
                <a:cs typeface="Jeju Hallasan"/>
                <a:sym typeface="Jeju Hallasan"/>
              </a:rPr>
              <a:t> HEARTS, FOR AS MEMBERS OF ONE BO</a:t>
            </a:r>
            <a:r>
              <a:rPr lang="en-US" sz="4700">
                <a:solidFill>
                  <a:srgbClr val="000000"/>
                </a:solidFill>
                <a:latin typeface="Jeju Hallasan"/>
                <a:ea typeface="Jeju Hallasan"/>
                <a:cs typeface="Jeju Hallasan"/>
                <a:sym typeface="Jeju Hallasan"/>
              </a:rPr>
              <a:t>DY YOU</a:t>
            </a:r>
            <a:r>
              <a:rPr lang="en-US" sz="4700">
                <a:solidFill>
                  <a:srgbClr val="000000"/>
                </a:solidFill>
                <a:latin typeface="Jeju Hallasan"/>
                <a:ea typeface="Jeju Hallasan"/>
                <a:cs typeface="Jeju Hallasan"/>
                <a:sym typeface="Jeju Hallasan"/>
              </a:rPr>
              <a:t> ARE CALLED TO LIVE</a:t>
            </a:r>
            <a:r>
              <a:rPr lang="en-US" sz="4700">
                <a:solidFill>
                  <a:srgbClr val="000000"/>
                </a:solidFill>
                <a:latin typeface="Jeju Hallasan"/>
                <a:ea typeface="Jeju Hallasan"/>
                <a:cs typeface="Jeju Hallasan"/>
                <a:sym typeface="Jeju Hallasan"/>
              </a:rPr>
              <a:t> IN</a:t>
            </a:r>
            <a:r>
              <a:rPr lang="en-US" sz="4700">
                <a:solidFill>
                  <a:srgbClr val="000000"/>
                </a:solidFill>
                <a:latin typeface="Jeju Hallasan"/>
                <a:ea typeface="Jeju Hallasan"/>
                <a:cs typeface="Jeju Hallasan"/>
                <a:sym typeface="Jeju Hallasan"/>
              </a:rPr>
              <a:t> PEACE. AND ALWAYS BE THANKFUL</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575341"/>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3279823" y="1606849"/>
            <a:ext cx="11966293" cy="2615184"/>
          </a:xfrm>
          <a:prstGeom prst="rect">
            <a:avLst/>
          </a:prstGeom>
        </p:spPr>
        <p:txBody>
          <a:bodyPr anchor="t" rtlCol="false" tIns="0" lIns="0" bIns="0" rIns="0">
            <a:spAutoFit/>
          </a:bodyPr>
          <a:lstStyle/>
          <a:p>
            <a:pPr algn="ctr">
              <a:lnSpc>
                <a:spcPts val="5073"/>
              </a:lnSpc>
            </a:pPr>
            <a:r>
              <a:rPr lang="en-US" sz="5700">
                <a:solidFill>
                  <a:srgbClr val="000000"/>
                </a:solidFill>
                <a:latin typeface="Jeju Hallasan"/>
                <a:ea typeface="Jeju Hallasan"/>
                <a:cs typeface="Jeju Hallasan"/>
                <a:sym typeface="Jeju Hallasan"/>
              </a:rPr>
              <a:t>THE</a:t>
            </a:r>
            <a:r>
              <a:rPr lang="en-US" sz="5700">
                <a:solidFill>
                  <a:srgbClr val="000000"/>
                </a:solidFill>
                <a:latin typeface="Jeju Hallasan"/>
                <a:ea typeface="Jeju Hallasan"/>
                <a:cs typeface="Jeju Hallasan"/>
                <a:sym typeface="Jeju Hallasan"/>
              </a:rPr>
              <a:t> BIBLICAL DECISION PROCESS:</a:t>
            </a:r>
          </a:p>
          <a:p>
            <a:pPr algn="ctr">
              <a:lnSpc>
                <a:spcPts val="5073"/>
              </a:lnSpc>
            </a:pPr>
          </a:p>
          <a:p>
            <a:pPr algn="ctr">
              <a:lnSpc>
                <a:spcPts val="5073"/>
              </a:lnSpc>
            </a:pPr>
            <a:r>
              <a:rPr lang="en-US" sz="5700">
                <a:solidFill>
                  <a:srgbClr val="000000"/>
                </a:solidFill>
                <a:latin typeface="Jeju Hallasan"/>
                <a:ea typeface="Jeju Hallasan"/>
                <a:cs typeface="Jeju Hallasan"/>
                <a:sym typeface="Jeju Hallasan"/>
              </a:rPr>
              <a:t>WISDOM FROM GRACE, NOT FEAR</a:t>
            </a:r>
          </a:p>
          <a:p>
            <a:pPr algn="ctr">
              <a:lnSpc>
                <a:spcPts val="507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644234"/>
            <a:ext cx="12900605" cy="476656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Isaiah 30:21</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YOUR OWN EARS WILL HEAR </a:t>
            </a:r>
            <a:r>
              <a:rPr lang="en-US" sz="4700">
                <a:solidFill>
                  <a:srgbClr val="000000"/>
                </a:solidFill>
                <a:latin typeface="Jeju Hallasan"/>
                <a:ea typeface="Jeju Hallasan"/>
                <a:cs typeface="Jeju Hallasan"/>
                <a:sym typeface="Jeju Hallasan"/>
              </a:rPr>
              <a:t>HIM.</a:t>
            </a:r>
          </a:p>
          <a:p>
            <a:pPr algn="ctr">
              <a:lnSpc>
                <a:spcPts val="4183"/>
              </a:lnSpc>
            </a:pPr>
            <a:r>
              <a:rPr lang="en-US" sz="4700">
                <a:solidFill>
                  <a:srgbClr val="000000"/>
                </a:solidFill>
                <a:latin typeface="Jeju Hallasan"/>
                <a:ea typeface="Jeju Hallasan"/>
                <a:cs typeface="Jeju Hallasan"/>
                <a:sym typeface="Jeju Hallasan"/>
              </a:rPr>
              <a:t>    RIGHT</a:t>
            </a:r>
            <a:r>
              <a:rPr lang="en-US" sz="4700">
                <a:solidFill>
                  <a:srgbClr val="000000"/>
                </a:solidFill>
                <a:latin typeface="Jeju Hallasan"/>
                <a:ea typeface="Jeju Hallasan"/>
                <a:cs typeface="Jeju Hallasan"/>
                <a:sym typeface="Jeju Hallasan"/>
              </a:rPr>
              <a:t> BEHIND </a:t>
            </a:r>
            <a:r>
              <a:rPr lang="en-US" sz="4700">
                <a:solidFill>
                  <a:srgbClr val="000000"/>
                </a:solidFill>
                <a:latin typeface="Jeju Hallasan"/>
                <a:ea typeface="Jeju Hallasan"/>
                <a:cs typeface="Jeju Hallasan"/>
                <a:sym typeface="Jeju Hallasan"/>
              </a:rPr>
              <a:t>YO</a:t>
            </a:r>
            <a:r>
              <a:rPr lang="en-US" sz="4700">
                <a:solidFill>
                  <a:srgbClr val="000000"/>
                </a:solidFill>
                <a:latin typeface="Jeju Hallasan"/>
                <a:ea typeface="Jeju Hallasan"/>
                <a:cs typeface="Jeju Hallasan"/>
                <a:sym typeface="Jeju Hallasan"/>
              </a:rPr>
              <a:t>U, A</a:t>
            </a:r>
            <a:r>
              <a:rPr lang="en-US" sz="4700">
                <a:solidFill>
                  <a:srgbClr val="000000"/>
                </a:solidFill>
                <a:latin typeface="Jeju Hallasan"/>
                <a:ea typeface="Jeju Hallasan"/>
                <a:cs typeface="Jeju Hallasan"/>
                <a:sym typeface="Jeju Hallasan"/>
              </a:rPr>
              <a:t> VOICE WILL SAY,</a:t>
            </a:r>
          </a:p>
          <a:p>
            <a:pPr algn="ctr">
              <a:lnSpc>
                <a:spcPts val="4183"/>
              </a:lnSpc>
            </a:pPr>
            <a:r>
              <a:rPr lang="en-US" sz="4700">
                <a:solidFill>
                  <a:srgbClr val="000000"/>
                </a:solidFill>
                <a:latin typeface="Jeju Hallasan"/>
                <a:ea typeface="Jeju Hallasan"/>
                <a:cs typeface="Jeju Hallasan"/>
                <a:sym typeface="Jeju Hallasan"/>
              </a:rPr>
              <a:t>“THIS IS THE WAY YOU SHOULD GO,”</a:t>
            </a:r>
          </a:p>
          <a:p>
            <a:pPr algn="ctr">
              <a:lnSpc>
                <a:spcPts val="4183"/>
              </a:lnSpc>
            </a:pPr>
            <a:r>
              <a:rPr lang="en-US" sz="4700">
                <a:solidFill>
                  <a:srgbClr val="000000"/>
                </a:solidFill>
                <a:latin typeface="Jeju Hallasan"/>
                <a:ea typeface="Jeju Hallasan"/>
                <a:cs typeface="Jeju Hallasan"/>
                <a:sym typeface="Jeju Hallasan"/>
              </a:rPr>
              <a:t>    WHETHER TO THE RIGHT OR</a:t>
            </a:r>
            <a:r>
              <a:rPr lang="en-US" sz="4700">
                <a:solidFill>
                  <a:srgbClr val="000000"/>
                </a:solidFill>
                <a:latin typeface="Jeju Hallasan"/>
                <a:ea typeface="Jeju Hallasan"/>
                <a:cs typeface="Jeju Hallasan"/>
                <a:sym typeface="Jeju Hallasan"/>
              </a:rPr>
              <a:t> TO</a:t>
            </a:r>
            <a:r>
              <a:rPr lang="en-US" sz="4700">
                <a:solidFill>
                  <a:srgbClr val="000000"/>
                </a:solidFill>
                <a:latin typeface="Jeju Hallasan"/>
                <a:ea typeface="Jeju Hallasan"/>
                <a:cs typeface="Jeju Hallasan"/>
                <a:sym typeface="Jeju Hallasan"/>
              </a:rPr>
              <a:t> THE LEFT.</a:t>
            </a:r>
          </a:p>
          <a:p>
            <a:pPr algn="ctr">
              <a:lnSpc>
                <a:spcPts val="4183"/>
              </a:lnSpc>
            </a:pPr>
            <a:r>
              <a:rPr lang="en-US" sz="4700">
                <a:solidFill>
                  <a:srgbClr val="000000"/>
                </a:solidFill>
                <a:latin typeface="Jeju Hallasan"/>
                <a:ea typeface="Jeju Hallasan"/>
                <a:cs typeface="Jeju Hallasan"/>
                <a:sym typeface="Jeju Hallasan"/>
              </a:rPr>
              <a:t>TRUST HIM. WALK CONFIDE</a:t>
            </a:r>
            <a:r>
              <a:rPr lang="en-US" sz="4700">
                <a:solidFill>
                  <a:srgbClr val="000000"/>
                </a:solidFill>
                <a:latin typeface="Jeju Hallasan"/>
                <a:ea typeface="Jeju Hallasan"/>
                <a:cs typeface="Jeju Hallasan"/>
                <a:sym typeface="Jeju Hallasan"/>
              </a:rPr>
              <a:t>NTLY.</a:t>
            </a:r>
            <a:r>
              <a:rPr lang="en-US" sz="4700">
                <a:solidFill>
                  <a:srgbClr val="000000"/>
                </a:solidFill>
                <a:latin typeface="Jeju Hallasan"/>
                <a:ea typeface="Jeju Hallasan"/>
                <a:cs typeface="Jeju Hallasan"/>
                <a:sym typeface="Jeju Hallasan"/>
              </a:rPr>
              <a:t> DECIDE IN GRACE, NOT FEAR</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644234"/>
            <a:ext cx="12900605" cy="4242689"/>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Con</a:t>
            </a:r>
            <a:r>
              <a:rPr lang="en-US" sz="4700">
                <a:solidFill>
                  <a:srgbClr val="000000"/>
                </a:solidFill>
                <a:latin typeface="Jeju Hallasan"/>
                <a:ea typeface="Jeju Hallasan"/>
                <a:cs typeface="Jeju Hallasan"/>
                <a:sym typeface="Jeju Hallasan"/>
              </a:rPr>
              <a:t>CLU</a:t>
            </a:r>
            <a:r>
              <a:rPr lang="en-US" sz="4700">
                <a:solidFill>
                  <a:srgbClr val="000000"/>
                </a:solidFill>
                <a:latin typeface="Jeju Hallasan"/>
                <a:ea typeface="Jeju Hallasan"/>
                <a:cs typeface="Jeju Hallasan"/>
                <a:sym typeface="Jeju Hallasan"/>
              </a:rPr>
              <a:t>SION:</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WALK CONF</a:t>
            </a:r>
            <a:r>
              <a:rPr lang="en-US" sz="4700">
                <a:solidFill>
                  <a:srgbClr val="000000"/>
                </a:solidFill>
                <a:latin typeface="Jeju Hallasan"/>
                <a:ea typeface="Jeju Hallasan"/>
                <a:cs typeface="Jeju Hallasan"/>
                <a:sym typeface="Jeju Hallasan"/>
              </a:rPr>
              <a:t>I</a:t>
            </a:r>
            <a:r>
              <a:rPr lang="en-US" sz="4700">
                <a:solidFill>
                  <a:srgbClr val="000000"/>
                </a:solidFill>
                <a:latin typeface="Jeju Hallasan"/>
                <a:ea typeface="Jeju Hallasan"/>
                <a:cs typeface="Jeju Hallasan"/>
                <a:sym typeface="Jeju Hallasan"/>
              </a:rPr>
              <a:t>DENTLY!</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HIS SPIRIT LIVES IN YOU TO GUIDE YOU. HIS PROVIDENCE IS STRONG ENOUGH TO REDEEM EVEN YOUR MISSTEPS.</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722012"/>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1605179" y="1659488"/>
            <a:ext cx="15077641" cy="2671064"/>
          </a:xfrm>
          <a:prstGeom prst="rect">
            <a:avLst/>
          </a:prstGeom>
        </p:spPr>
        <p:txBody>
          <a:bodyPr anchor="t" rtlCol="false" tIns="0" lIns="0" bIns="0" rIns="0">
            <a:spAutoFit/>
          </a:bodyPr>
          <a:lstStyle/>
          <a:p>
            <a:pPr algn="l" marL="1014731" indent="-507365" lvl="1">
              <a:lnSpc>
                <a:spcPts val="4183"/>
              </a:lnSpc>
              <a:buAutoNum type="arabicPeriod" startAt="1"/>
            </a:pPr>
            <a:r>
              <a:rPr lang="en-US" sz="4700">
                <a:solidFill>
                  <a:srgbClr val="000000"/>
                </a:solidFill>
                <a:latin typeface="Jeju Hallasan"/>
                <a:ea typeface="Jeju Hallasan"/>
                <a:cs typeface="Jeju Hallasan"/>
                <a:sym typeface="Jeju Hallasan"/>
              </a:rPr>
              <a:t>Decide From Your Identity, Not Your Anxiety</a:t>
            </a:r>
          </a:p>
          <a:p>
            <a:pPr algn="l">
              <a:lnSpc>
                <a:spcPts val="4183"/>
              </a:lnSpc>
            </a:pPr>
          </a:p>
          <a:p>
            <a:pPr algn="ctr">
              <a:lnSpc>
                <a:spcPts val="4183"/>
              </a:lnSpc>
            </a:pPr>
            <a:r>
              <a:rPr lang="en-US" sz="4700">
                <a:solidFill>
                  <a:srgbClr val="000000"/>
                </a:solidFill>
                <a:latin typeface="Jeju Hallasan"/>
                <a:ea typeface="Jeju Hallasan"/>
                <a:cs typeface="Jeju Hallasan"/>
                <a:sym typeface="Jeju Hallasan"/>
              </a:rPr>
              <a:t>WISDOM</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begin</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 at t</a:t>
            </a:r>
            <a:r>
              <a:rPr lang="en-US" sz="4700">
                <a:solidFill>
                  <a:srgbClr val="000000"/>
                </a:solidFill>
                <a:latin typeface="Jeju Hallasan"/>
                <a:ea typeface="Jeju Hallasan"/>
                <a:cs typeface="Jeju Hallasan"/>
                <a:sym typeface="Jeju Hallasan"/>
              </a:rPr>
              <a:t>he</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C</a:t>
            </a:r>
            <a:r>
              <a:rPr lang="en-US" sz="4700">
                <a:solidFill>
                  <a:srgbClr val="000000"/>
                </a:solidFill>
                <a:latin typeface="Jeju Hallasan"/>
                <a:ea typeface="Jeju Hallasan"/>
                <a:cs typeface="Jeju Hallasan"/>
                <a:sym typeface="Jeju Hallasan"/>
              </a:rPr>
              <a:t>RO</a:t>
            </a:r>
            <a:r>
              <a:rPr lang="en-US" sz="4700">
                <a:solidFill>
                  <a:srgbClr val="000000"/>
                </a:solidFill>
                <a:latin typeface="Jeju Hallasan"/>
                <a:ea typeface="Jeju Hallasan"/>
                <a:cs typeface="Jeju Hallasan"/>
                <a:sym typeface="Jeju Hallasan"/>
              </a:rPr>
              <a:t>SS</a:t>
            </a:r>
            <a:r>
              <a:rPr lang="en-US" sz="4700">
                <a:solidFill>
                  <a:srgbClr val="000000"/>
                </a:solidFill>
                <a:latin typeface="Jeju Hallasan"/>
                <a:ea typeface="Jeju Hallasan"/>
                <a:cs typeface="Jeju Hallasan"/>
                <a:sym typeface="Jeju Hallasan"/>
              </a:rPr>
              <a:t>, NOT A</a:t>
            </a: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 THE </a:t>
            </a:r>
            <a:r>
              <a:rPr lang="en-US" sz="4700">
                <a:solidFill>
                  <a:srgbClr val="000000"/>
                </a:solidFill>
                <a:latin typeface="Jeju Hallasan"/>
                <a:ea typeface="Jeju Hallasan"/>
                <a:cs typeface="Jeju Hallasan"/>
                <a:sym typeface="Jeju Hallasan"/>
              </a:rPr>
              <a:t>CR</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SSR</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ADS</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65497"/>
            <a:ext cx="12900605" cy="371881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2 Timothy 1:7</a:t>
            </a:r>
          </a:p>
          <a:p>
            <a:pPr algn="ctr">
              <a:lnSpc>
                <a:spcPts val="4183"/>
              </a:lnSpc>
            </a:pP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For God has not given us a s</a:t>
            </a:r>
            <a:r>
              <a:rPr lang="en-US" sz="4700">
                <a:solidFill>
                  <a:srgbClr val="000000"/>
                </a:solidFill>
                <a:latin typeface="Jeju Hallasan"/>
                <a:ea typeface="Jeju Hallasan"/>
                <a:cs typeface="Jeju Hallasan"/>
                <a:sym typeface="Jeju Hallasan"/>
              </a:rPr>
              <a:t>PIRIT OF FEAR, BUT OF POWER, OF LOVE, AND OF A SOUND MIND. </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071687" y="1265497"/>
            <a:ext cx="14144626" cy="3194939"/>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R</a:t>
            </a:r>
            <a:r>
              <a:rPr lang="en-US" sz="4700">
                <a:solidFill>
                  <a:srgbClr val="000000"/>
                </a:solidFill>
                <a:latin typeface="Jeju Hallasan"/>
                <a:ea typeface="Jeju Hallasan"/>
                <a:cs typeface="Jeju Hallasan"/>
                <a:sym typeface="Jeju Hallasan"/>
              </a:rPr>
              <a:t>omans 8:15 </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You did not receive a s</a:t>
            </a:r>
            <a:r>
              <a:rPr lang="en-US" sz="4700">
                <a:solidFill>
                  <a:srgbClr val="000000"/>
                </a:solidFill>
                <a:latin typeface="Jeju Hallasan"/>
                <a:ea typeface="Jeju Hallasan"/>
                <a:cs typeface="Jeju Hallasan"/>
                <a:sym typeface="Jeju Hallasan"/>
              </a:rPr>
              <a:t>PIRIT OF SLAVERY TO FALL BACK INTO FEAR, BUT THE SPIRIT OF ADOPTION, BY WHOM WE CRY, ‘ABBA, FATHER.</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1975935" y="1554956"/>
            <a:ext cx="14359937" cy="267106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Most bad</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decisi</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ns</a:t>
            </a:r>
            <a:r>
              <a:rPr lang="en-US" sz="4700">
                <a:solidFill>
                  <a:srgbClr val="000000"/>
                </a:solidFill>
                <a:latin typeface="Jeju Hallasan"/>
                <a:ea typeface="Jeju Hallasan"/>
                <a:cs typeface="Jeju Hallasan"/>
                <a:sym typeface="Jeju Hallasan"/>
              </a:rPr>
              <a:t> a</a:t>
            </a:r>
            <a:r>
              <a:rPr lang="en-US" sz="4700">
                <a:solidFill>
                  <a:srgbClr val="000000"/>
                </a:solidFill>
                <a:latin typeface="Jeju Hallasan"/>
                <a:ea typeface="Jeju Hallasan"/>
                <a:cs typeface="Jeju Hallasan"/>
                <a:sym typeface="Jeju Hallasan"/>
              </a:rPr>
              <a:t>re</a:t>
            </a:r>
            <a:r>
              <a:rPr lang="en-US" sz="4700">
                <a:solidFill>
                  <a:srgbClr val="000000"/>
                </a:solidFill>
                <a:latin typeface="Jeju Hallasan"/>
                <a:ea typeface="Jeju Hallasan"/>
                <a:cs typeface="Jeju Hallasan"/>
                <a:sym typeface="Jeju Hallasan"/>
              </a:rPr>
              <a:t> not i</a:t>
            </a:r>
            <a:r>
              <a:rPr lang="en-US" sz="4700">
                <a:solidFill>
                  <a:srgbClr val="000000"/>
                </a:solidFill>
                <a:latin typeface="Jeju Hallasan"/>
                <a:ea typeface="Jeju Hallasan"/>
                <a:cs typeface="Jeju Hallasan"/>
                <a:sym typeface="Jeju Hallasan"/>
              </a:rPr>
              <a:t>nformatio</a:t>
            </a:r>
            <a:r>
              <a:rPr lang="en-US" sz="4700">
                <a:solidFill>
                  <a:srgbClr val="000000"/>
                </a:solidFill>
                <a:latin typeface="Jeju Hallasan"/>
                <a:ea typeface="Jeju Hallasan"/>
                <a:cs typeface="Jeju Hallasan"/>
                <a:sym typeface="Jeju Hallasan"/>
              </a:rPr>
              <a:t>n </a:t>
            </a:r>
            <a:r>
              <a:rPr lang="en-US" sz="4700">
                <a:solidFill>
                  <a:srgbClr val="000000"/>
                </a:solidFill>
                <a:latin typeface="Jeju Hallasan"/>
                <a:ea typeface="Jeju Hallasan"/>
                <a:cs typeface="Jeju Hallasan"/>
                <a:sym typeface="Jeju Hallasan"/>
              </a:rPr>
              <a:t>problem</a:t>
            </a:r>
            <a:r>
              <a:rPr lang="en-US" sz="4700">
                <a:solidFill>
                  <a:srgbClr val="000000"/>
                </a:solidFill>
                <a:latin typeface="Jeju Hallasan"/>
                <a:ea typeface="Jeju Hallasan"/>
                <a:cs typeface="Jeju Hallasan"/>
                <a:sym typeface="Jeju Hallasan"/>
              </a:rPr>
              <a:t>s; </a:t>
            </a:r>
            <a:r>
              <a:rPr lang="en-US" sz="4700">
                <a:solidFill>
                  <a:srgbClr val="000000"/>
                </a:solidFill>
                <a:latin typeface="Jeju Hallasan"/>
                <a:ea typeface="Jeju Hallasan"/>
                <a:cs typeface="Jeju Hallasan"/>
                <a:sym typeface="Jeju Hallasan"/>
              </a:rPr>
              <a:t>they’re</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I</a:t>
            </a:r>
            <a:r>
              <a:rPr lang="en-US" sz="4700">
                <a:solidFill>
                  <a:srgbClr val="000000"/>
                </a:solidFill>
                <a:latin typeface="Jeju Hallasan"/>
                <a:ea typeface="Jeju Hallasan"/>
                <a:cs typeface="Jeju Hallasan"/>
                <a:sym typeface="Jeju Hallasan"/>
              </a:rPr>
              <a:t>DENT</a:t>
            </a:r>
            <a:r>
              <a:rPr lang="en-US" sz="4700">
                <a:solidFill>
                  <a:srgbClr val="000000"/>
                </a:solidFill>
                <a:latin typeface="Jeju Hallasan"/>
                <a:ea typeface="Jeju Hallasan"/>
                <a:cs typeface="Jeju Hallasan"/>
                <a:sym typeface="Jeju Hallasan"/>
              </a:rPr>
              <a:t>IT</a:t>
            </a:r>
            <a:r>
              <a:rPr lang="en-US" sz="4700">
                <a:solidFill>
                  <a:srgbClr val="000000"/>
                </a:solidFill>
                <a:latin typeface="Jeju Hallasan"/>
                <a:ea typeface="Jeju Hallasan"/>
                <a:cs typeface="Jeju Hallasan"/>
                <a:sym typeface="Jeju Hallasan"/>
              </a:rPr>
              <a:t>Y</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PR</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BLEMS. WE</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DECID</a:t>
            </a:r>
            <a:r>
              <a:rPr lang="en-US" sz="4700">
                <a:solidFill>
                  <a:srgbClr val="000000"/>
                </a:solidFill>
                <a:latin typeface="Jeju Hallasan"/>
                <a:ea typeface="Jeju Hallasan"/>
                <a:cs typeface="Jeju Hallasan"/>
                <a:sym typeface="Jeju Hallasan"/>
              </a:rPr>
              <a:t>E</a:t>
            </a:r>
            <a:r>
              <a:rPr lang="en-US" sz="4700">
                <a:solidFill>
                  <a:srgbClr val="000000"/>
                </a:solidFill>
                <a:latin typeface="Jeju Hallasan"/>
                <a:ea typeface="Jeju Hallasan"/>
                <a:cs typeface="Jeju Hallasan"/>
                <a:sym typeface="Jeju Hallasan"/>
              </a:rPr>
              <a:t> B</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DLY</a:t>
            </a:r>
            <a:r>
              <a:rPr lang="en-US" sz="4700">
                <a:solidFill>
                  <a:srgbClr val="000000"/>
                </a:solidFill>
                <a:latin typeface="Jeju Hallasan"/>
                <a:ea typeface="Jeju Hallasan"/>
                <a:cs typeface="Jeju Hallasan"/>
                <a:sym typeface="Jeju Hallasan"/>
              </a:rPr>
              <a:t> B</a:t>
            </a:r>
            <a:r>
              <a:rPr lang="en-US" sz="4700">
                <a:solidFill>
                  <a:srgbClr val="000000"/>
                </a:solidFill>
                <a:latin typeface="Jeju Hallasan"/>
                <a:ea typeface="Jeju Hallasan"/>
                <a:cs typeface="Jeju Hallasan"/>
                <a:sym typeface="Jeju Hallasan"/>
              </a:rPr>
              <a:t>ECA</a:t>
            </a:r>
            <a:r>
              <a:rPr lang="en-US" sz="4700">
                <a:solidFill>
                  <a:srgbClr val="000000"/>
                </a:solidFill>
                <a:latin typeface="Jeju Hallasan"/>
                <a:ea typeface="Jeju Hallasan"/>
                <a:cs typeface="Jeju Hallasan"/>
                <a:sym typeface="Jeju Hallasan"/>
              </a:rPr>
              <a:t>U</a:t>
            </a:r>
            <a:r>
              <a:rPr lang="en-US" sz="4700">
                <a:solidFill>
                  <a:srgbClr val="000000"/>
                </a:solidFill>
                <a:latin typeface="Jeju Hallasan"/>
                <a:ea typeface="Jeju Hallasan"/>
                <a:cs typeface="Jeju Hallasan"/>
                <a:sym typeface="Jeju Hallasan"/>
              </a:rPr>
              <a:t>SE WE’RE </a:t>
            </a: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RYING</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O E</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R</a:t>
            </a:r>
            <a:r>
              <a:rPr lang="en-US" sz="4700">
                <a:solidFill>
                  <a:srgbClr val="000000"/>
                </a:solidFill>
                <a:latin typeface="Jeju Hallasan"/>
                <a:ea typeface="Jeju Hallasan"/>
                <a:cs typeface="Jeju Hallasan"/>
                <a:sym typeface="Jeju Hallasan"/>
              </a:rPr>
              <a:t>N</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METHING CHRIST</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L</a:t>
            </a:r>
            <a:r>
              <a:rPr lang="en-US" sz="4700">
                <a:solidFill>
                  <a:srgbClr val="000000"/>
                </a:solidFill>
                <a:latin typeface="Jeju Hallasan"/>
                <a:ea typeface="Jeju Hallasan"/>
                <a:cs typeface="Jeju Hallasan"/>
                <a:sym typeface="Jeju Hallasan"/>
              </a:rPr>
              <a:t>R</a:t>
            </a:r>
            <a:r>
              <a:rPr lang="en-US" sz="4700">
                <a:solidFill>
                  <a:srgbClr val="000000"/>
                </a:solidFill>
                <a:latin typeface="Jeju Hallasan"/>
                <a:ea typeface="Jeju Hallasan"/>
                <a:cs typeface="Jeju Hallasan"/>
                <a:sym typeface="Jeju Hallasan"/>
              </a:rPr>
              <a:t>EAD</a:t>
            </a:r>
            <a:r>
              <a:rPr lang="en-US" sz="4700">
                <a:solidFill>
                  <a:srgbClr val="000000"/>
                </a:solidFill>
                <a:latin typeface="Jeju Hallasan"/>
                <a:ea typeface="Jeju Hallasan"/>
                <a:cs typeface="Jeju Hallasan"/>
                <a:sym typeface="Jeju Hallasan"/>
              </a:rPr>
              <a:t>Y</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G</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VE</a:t>
            </a:r>
            <a:r>
              <a:rPr lang="en-US" sz="4700">
                <a:solidFill>
                  <a:srgbClr val="000000"/>
                </a:solidFill>
                <a:latin typeface="Jeju Hallasan"/>
                <a:ea typeface="Jeju Hallasan"/>
                <a:cs typeface="Jeju Hallasan"/>
                <a:sym typeface="Jeju Hallasan"/>
              </a:rPr>
              <a:t> U</a:t>
            </a:r>
            <a:r>
              <a:rPr lang="en-US" sz="4700">
                <a:solidFill>
                  <a:srgbClr val="000000"/>
                </a:solidFill>
                <a:latin typeface="Jeju Hallasan"/>
                <a:ea typeface="Jeju Hallasan"/>
                <a:cs typeface="Jeju Hallasan"/>
                <a:sym typeface="Jeju Hallasan"/>
              </a:rPr>
              <a:t>S FREE</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644234"/>
            <a:ext cx="12900605" cy="2147189"/>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On the c</a:t>
            </a:r>
            <a:r>
              <a:rPr lang="en-US" sz="4700">
                <a:solidFill>
                  <a:srgbClr val="000000"/>
                </a:solidFill>
                <a:latin typeface="Jeju Hallasan"/>
                <a:ea typeface="Jeju Hallasan"/>
                <a:cs typeface="Jeju Hallasan"/>
                <a:sym typeface="Jeju Hallasan"/>
              </a:rPr>
              <a:t>ro</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s, </a:t>
            </a:r>
            <a:r>
              <a:rPr lang="en-US" sz="4700">
                <a:solidFill>
                  <a:srgbClr val="000000"/>
                </a:solidFill>
                <a:latin typeface="Jeju Hallasan"/>
                <a:ea typeface="Jeju Hallasan"/>
                <a:cs typeface="Jeju Hallasan"/>
                <a:sym typeface="Jeju Hallasan"/>
              </a:rPr>
              <a:t>J</a:t>
            </a:r>
            <a:r>
              <a:rPr lang="en-US" sz="4700">
                <a:solidFill>
                  <a:srgbClr val="000000"/>
                </a:solidFill>
                <a:latin typeface="Jeju Hallasan"/>
                <a:ea typeface="Jeju Hallasan"/>
                <a:cs typeface="Jeju Hallasan"/>
                <a:sym typeface="Jeju Hallasan"/>
              </a:rPr>
              <a:t>e</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us </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id,</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“It i</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 f</a:t>
            </a:r>
            <a:r>
              <a:rPr lang="en-US" sz="4700">
                <a:solidFill>
                  <a:srgbClr val="000000"/>
                </a:solidFill>
                <a:latin typeface="Jeju Hallasan"/>
                <a:ea typeface="Jeju Hallasan"/>
                <a:cs typeface="Jeju Hallasan"/>
                <a:sym typeface="Jeju Hallasan"/>
              </a:rPr>
              <a:t>I</a:t>
            </a:r>
            <a:r>
              <a:rPr lang="en-US" sz="4700">
                <a:solidFill>
                  <a:srgbClr val="000000"/>
                </a:solidFill>
                <a:latin typeface="Jeju Hallasan"/>
                <a:ea typeface="Jeju Hallasan"/>
                <a:cs typeface="Jeju Hallasan"/>
                <a:sym typeface="Jeju Hallasan"/>
              </a:rPr>
              <a:t>N</a:t>
            </a:r>
            <a:r>
              <a:rPr lang="en-US" sz="4700">
                <a:solidFill>
                  <a:srgbClr val="000000"/>
                </a:solidFill>
                <a:latin typeface="Jeju Hallasan"/>
                <a:ea typeface="Jeju Hallasan"/>
                <a:cs typeface="Jeju Hallasan"/>
                <a:sym typeface="Jeju Hallasan"/>
              </a:rPr>
              <a:t>I</a:t>
            </a:r>
            <a:r>
              <a:rPr lang="en-US" sz="4700">
                <a:solidFill>
                  <a:srgbClr val="000000"/>
                </a:solidFill>
                <a:latin typeface="Jeju Hallasan"/>
                <a:ea typeface="Jeju Hallasan"/>
                <a:cs typeface="Jeju Hallasan"/>
                <a:sym typeface="Jeju Hallasan"/>
              </a:rPr>
              <a:t>SHED.”</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Y</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UR</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ACC</a:t>
            </a:r>
            <a:r>
              <a:rPr lang="en-US" sz="4700">
                <a:solidFill>
                  <a:srgbClr val="000000"/>
                </a:solidFill>
                <a:latin typeface="Jeju Hallasan"/>
                <a:ea typeface="Jeju Hallasan"/>
                <a:cs typeface="Jeju Hallasan"/>
                <a:sym typeface="Jeju Hallasan"/>
              </a:rPr>
              <a:t>E</a:t>
            </a:r>
            <a:r>
              <a:rPr lang="en-US" sz="4700">
                <a:solidFill>
                  <a:srgbClr val="000000"/>
                </a:solidFill>
                <a:latin typeface="Jeju Hallasan"/>
                <a:ea typeface="Jeju Hallasan"/>
                <a:cs typeface="Jeju Hallasan"/>
                <a:sym typeface="Jeju Hallasan"/>
              </a:rPr>
              <a:t>PT</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NCE</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IS</a:t>
            </a:r>
            <a:r>
              <a:rPr lang="en-US" sz="4700">
                <a:solidFill>
                  <a:srgbClr val="000000"/>
                </a:solidFill>
                <a:latin typeface="Jeju Hallasan"/>
                <a:ea typeface="Jeju Hallasan"/>
                <a:cs typeface="Jeju Hallasan"/>
                <a:sym typeface="Jeju Hallasan"/>
              </a:rPr>
              <a:t> F</a:t>
            </a:r>
            <a:r>
              <a:rPr lang="en-US" sz="4700">
                <a:solidFill>
                  <a:srgbClr val="000000"/>
                </a:solidFill>
                <a:latin typeface="Jeju Hallasan"/>
                <a:ea typeface="Jeju Hallasan"/>
                <a:cs typeface="Jeju Hallasan"/>
                <a:sym typeface="Jeju Hallasan"/>
              </a:rPr>
              <a:t>INISHED.</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O, </a:t>
            </a:r>
            <a:r>
              <a:rPr lang="en-US" sz="4700">
                <a:solidFill>
                  <a:srgbClr val="000000"/>
                </a:solidFill>
                <a:latin typeface="Jeju Hallasan"/>
                <a:ea typeface="Jeju Hallasan"/>
                <a:cs typeface="Jeju Hallasan"/>
                <a:sym typeface="Jeju Hallasan"/>
              </a:rPr>
              <a:t>Y</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U DECIDE </a:t>
            </a:r>
            <a:r>
              <a:rPr lang="en-US" sz="4700">
                <a:solidFill>
                  <a:srgbClr val="000000"/>
                </a:solidFill>
                <a:latin typeface="Jeju Hallasan"/>
                <a:ea typeface="Jeju Hallasan"/>
                <a:cs typeface="Jeju Hallasan"/>
                <a:sym typeface="Jeju Hallasan"/>
              </a:rPr>
              <a:t>F</a:t>
            </a:r>
            <a:r>
              <a:rPr lang="en-US" sz="4700">
                <a:solidFill>
                  <a:srgbClr val="000000"/>
                </a:solidFill>
                <a:latin typeface="Jeju Hallasan"/>
                <a:ea typeface="Jeju Hallasan"/>
                <a:cs typeface="Jeju Hallasan"/>
                <a:sym typeface="Jeju Hallasan"/>
              </a:rPr>
              <a:t>ROM</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ACCEPTANC</a:t>
            </a:r>
            <a:r>
              <a:rPr lang="en-US" sz="4700">
                <a:solidFill>
                  <a:srgbClr val="000000"/>
                </a:solidFill>
                <a:latin typeface="Jeju Hallasan"/>
                <a:ea typeface="Jeju Hallasan"/>
                <a:cs typeface="Jeju Hallasan"/>
                <a:sym typeface="Jeju Hallasan"/>
              </a:rPr>
              <a:t>E, N</a:t>
            </a:r>
            <a:r>
              <a:rPr lang="en-US" sz="4700">
                <a:solidFill>
                  <a:srgbClr val="000000"/>
                </a:solidFill>
                <a:latin typeface="Jeju Hallasan"/>
                <a:ea typeface="Jeju Hallasan"/>
                <a:cs typeface="Jeju Hallasan"/>
                <a:sym typeface="Jeju Hallasan"/>
              </a:rPr>
              <a:t>OT</a:t>
            </a:r>
            <a:r>
              <a:rPr lang="en-US" sz="4700">
                <a:solidFill>
                  <a:srgbClr val="000000"/>
                </a:solidFill>
                <a:latin typeface="Jeju Hallasan"/>
                <a:ea typeface="Jeju Hallasan"/>
                <a:cs typeface="Jeju Hallasan"/>
                <a:sym typeface="Jeju Hallasan"/>
              </a:rPr>
              <a:t> FO</a:t>
            </a:r>
            <a:r>
              <a:rPr lang="en-US" sz="4700">
                <a:solidFill>
                  <a:srgbClr val="000000"/>
                </a:solidFill>
                <a:latin typeface="Jeju Hallasan"/>
                <a:ea typeface="Jeju Hallasan"/>
                <a:cs typeface="Jeju Hallasan"/>
                <a:sym typeface="Jeju Hallasan"/>
              </a:rPr>
              <a:t>R</a:t>
            </a:r>
            <a:r>
              <a:rPr lang="en-US" sz="4700">
                <a:solidFill>
                  <a:srgbClr val="000000"/>
                </a:solidFill>
                <a:latin typeface="Jeju Hallasan"/>
                <a:ea typeface="Jeju Hallasan"/>
                <a:cs typeface="Jeju Hallasan"/>
                <a:sym typeface="Jeju Hallasan"/>
              </a:rPr>
              <a:t> I</a:t>
            </a: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509023"/>
            <a:ext cx="12900605" cy="162331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2. Seek</a:t>
            </a:r>
            <a:r>
              <a:rPr lang="en-US" sz="4700">
                <a:solidFill>
                  <a:srgbClr val="000000"/>
                </a:solidFill>
                <a:latin typeface="Jeju Hallasan"/>
                <a:ea typeface="Jeju Hallasan"/>
                <a:cs typeface="Jeju Hallasan"/>
                <a:sym typeface="Jeju Hallasan"/>
              </a:rPr>
              <a:t> God</a:t>
            </a:r>
            <a:r>
              <a:rPr lang="en-US" sz="4700">
                <a:solidFill>
                  <a:srgbClr val="000000"/>
                </a:solidFill>
                <a:latin typeface="Jeju Hallasan"/>
                <a:ea typeface="Jeju Hallasan"/>
                <a:cs typeface="Jeju Hallasan"/>
                <a:sym typeface="Jeju Hallasan"/>
              </a:rPr>
              <a:t>’</a:t>
            </a:r>
            <a:r>
              <a:rPr lang="en-US" sz="4700">
                <a:solidFill>
                  <a:srgbClr val="000000"/>
                </a:solidFill>
                <a:latin typeface="Jeju Hallasan"/>
                <a:ea typeface="Jeju Hallasan"/>
                <a:cs typeface="Jeju Hallasan"/>
                <a:sym typeface="Jeju Hallasan"/>
              </a:rPr>
              <a:t>s </a:t>
            </a:r>
            <a:r>
              <a:rPr lang="en-US" sz="4700">
                <a:solidFill>
                  <a:srgbClr val="000000"/>
                </a:solidFill>
                <a:latin typeface="Jeju Hallasan"/>
                <a:ea typeface="Jeju Hallasan"/>
                <a:cs typeface="Jeju Hallasan"/>
                <a:sym typeface="Jeju Hallasan"/>
              </a:rPr>
              <a:t>W</a:t>
            </a:r>
            <a:r>
              <a:rPr lang="en-US" sz="4700">
                <a:solidFill>
                  <a:srgbClr val="000000"/>
                </a:solidFill>
                <a:latin typeface="Jeju Hallasan"/>
                <a:ea typeface="Jeju Hallasan"/>
                <a:cs typeface="Jeju Hallasan"/>
                <a:sym typeface="Jeju Hallasan"/>
              </a:rPr>
              <a:t>is</a:t>
            </a:r>
            <a:r>
              <a:rPr lang="en-US" sz="4700">
                <a:solidFill>
                  <a:srgbClr val="000000"/>
                </a:solidFill>
                <a:latin typeface="Jeju Hallasan"/>
                <a:ea typeface="Jeju Hallasan"/>
                <a:cs typeface="Jeju Hallasan"/>
                <a:sym typeface="Jeju Hallasan"/>
              </a:rPr>
              <a:t>dom</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Th</a:t>
            </a:r>
            <a:r>
              <a:rPr lang="en-US" sz="4700">
                <a:solidFill>
                  <a:srgbClr val="000000"/>
                </a:solidFill>
                <a:latin typeface="Jeju Hallasan"/>
                <a:ea typeface="Jeju Hallasan"/>
                <a:cs typeface="Jeju Hallasan"/>
                <a:sym typeface="Jeju Hallasan"/>
              </a:rPr>
              <a:t>ROU</a:t>
            </a:r>
            <a:r>
              <a:rPr lang="en-US" sz="4700">
                <a:solidFill>
                  <a:srgbClr val="000000"/>
                </a:solidFill>
                <a:latin typeface="Jeju Hallasan"/>
                <a:ea typeface="Jeju Hallasan"/>
                <a:cs typeface="Jeju Hallasan"/>
                <a:sym typeface="Jeju Hallasan"/>
              </a:rPr>
              <a:t>GH</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HIS</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W</a:t>
            </a:r>
            <a:r>
              <a:rPr lang="en-US" sz="4700">
                <a:solidFill>
                  <a:srgbClr val="000000"/>
                </a:solidFill>
                <a:latin typeface="Jeju Hallasan"/>
                <a:ea typeface="Jeju Hallasan"/>
                <a:cs typeface="Jeju Hallasan"/>
                <a:sym typeface="Jeju Hallasan"/>
              </a:rPr>
              <a:t>ORD AND </a:t>
            </a:r>
            <a:r>
              <a:rPr lang="en-US" sz="4700">
                <a:solidFill>
                  <a:srgbClr val="000000"/>
                </a:solidFill>
                <a:latin typeface="Jeju Hallasan"/>
                <a:ea typeface="Jeju Hallasan"/>
                <a:cs typeface="Jeju Hallasan"/>
                <a:sym typeface="Jeju Hallasan"/>
              </a:rPr>
              <a:t>H</a:t>
            </a:r>
            <a:r>
              <a:rPr lang="en-US" sz="4700">
                <a:solidFill>
                  <a:srgbClr val="000000"/>
                </a:solidFill>
                <a:latin typeface="Jeju Hallasan"/>
                <a:ea typeface="Jeju Hallasan"/>
                <a:cs typeface="Jeju Hallasan"/>
                <a:sym typeface="Jeju Hallasan"/>
              </a:rPr>
              <a:t>I</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SPIRIT.</a:t>
            </a:r>
          </a:p>
          <a:p>
            <a:pPr algn="ctr">
              <a:lnSpc>
                <a:spcPts val="4183"/>
              </a:lnSpc>
            </a:pP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65497"/>
            <a:ext cx="12900605" cy="3194939"/>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James 3:7</a:t>
            </a:r>
            <a:r>
              <a:rPr lang="en-US" sz="4700">
                <a:solidFill>
                  <a:srgbClr val="000000"/>
                </a:solidFill>
                <a:latin typeface="Jeju Hallasan"/>
                <a:ea typeface="Jeju Hallasan"/>
                <a:cs typeface="Jeju Hallasan"/>
                <a:sym typeface="Jeju Hallasan"/>
              </a:rPr>
              <a:t> </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But</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h</a:t>
            </a:r>
            <a:r>
              <a:rPr lang="en-US" sz="4700">
                <a:solidFill>
                  <a:srgbClr val="000000"/>
                </a:solidFill>
                <a:latin typeface="Jeju Hallasan"/>
                <a:ea typeface="Jeju Hallasan"/>
                <a:cs typeface="Jeju Hallasan"/>
                <a:sym typeface="Jeju Hallasan"/>
              </a:rPr>
              <a:t>e wi</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dom</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fr</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m</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abo</a:t>
            </a:r>
            <a:r>
              <a:rPr lang="en-US" sz="4700">
                <a:solidFill>
                  <a:srgbClr val="000000"/>
                </a:solidFill>
                <a:latin typeface="Jeju Hallasan"/>
                <a:ea typeface="Jeju Hallasan"/>
                <a:cs typeface="Jeju Hallasan"/>
                <a:sym typeface="Jeju Hallasan"/>
              </a:rPr>
              <a:t>ve </a:t>
            </a:r>
            <a:r>
              <a:rPr lang="en-US" sz="4700">
                <a:solidFill>
                  <a:srgbClr val="000000"/>
                </a:solidFill>
                <a:latin typeface="Jeju Hallasan"/>
                <a:ea typeface="Jeju Hallasan"/>
                <a:cs typeface="Jeju Hallasan"/>
                <a:sym typeface="Jeju Hallasan"/>
              </a:rPr>
              <a:t>i</a:t>
            </a:r>
            <a:r>
              <a:rPr lang="en-US" sz="4700">
                <a:solidFill>
                  <a:srgbClr val="000000"/>
                </a:solidFill>
                <a:latin typeface="Jeju Hallasan"/>
                <a:ea typeface="Jeju Hallasan"/>
                <a:cs typeface="Jeju Hallasan"/>
                <a:sym typeface="Jeju Hallasan"/>
              </a:rPr>
              <a:t>s </a:t>
            </a:r>
            <a:r>
              <a:rPr lang="en-US" sz="4700">
                <a:solidFill>
                  <a:srgbClr val="000000"/>
                </a:solidFill>
                <a:latin typeface="Jeju Hallasan"/>
                <a:ea typeface="Jeju Hallasan"/>
                <a:cs typeface="Jeju Hallasan"/>
                <a:sym typeface="Jeju Hallasan"/>
              </a:rPr>
              <a:t>fir</a:t>
            </a:r>
            <a:r>
              <a:rPr lang="en-US" sz="4700">
                <a:solidFill>
                  <a:srgbClr val="000000"/>
                </a:solidFill>
                <a:latin typeface="Jeju Hallasan"/>
                <a:ea typeface="Jeju Hallasan"/>
                <a:cs typeface="Jeju Hallasan"/>
                <a:sym typeface="Jeju Hallasan"/>
              </a:rPr>
              <a:t>s</a:t>
            </a:r>
            <a:r>
              <a:rPr lang="en-US" sz="4700">
                <a:solidFill>
                  <a:srgbClr val="000000"/>
                </a:solidFill>
                <a:latin typeface="Jeju Hallasan"/>
                <a:ea typeface="Jeju Hallasan"/>
                <a:cs typeface="Jeju Hallasan"/>
                <a:sym typeface="Jeju Hallasan"/>
              </a:rPr>
              <a:t>t </a:t>
            </a:r>
            <a:r>
              <a:rPr lang="en-US" sz="4700">
                <a:solidFill>
                  <a:srgbClr val="000000"/>
                </a:solidFill>
                <a:latin typeface="Jeju Hallasan"/>
                <a:ea typeface="Jeju Hallasan"/>
                <a:cs typeface="Jeju Hallasan"/>
                <a:sym typeface="Jeju Hallasan"/>
              </a:rPr>
              <a:t>P</a:t>
            </a:r>
            <a:r>
              <a:rPr lang="en-US" sz="4700">
                <a:solidFill>
                  <a:srgbClr val="000000"/>
                </a:solidFill>
                <a:latin typeface="Jeju Hallasan"/>
                <a:ea typeface="Jeju Hallasan"/>
                <a:cs typeface="Jeju Hallasan"/>
                <a:sym typeface="Jeju Hallasan"/>
              </a:rPr>
              <a:t>U</a:t>
            </a:r>
            <a:r>
              <a:rPr lang="en-US" sz="4700">
                <a:solidFill>
                  <a:srgbClr val="000000"/>
                </a:solidFill>
                <a:latin typeface="Jeju Hallasan"/>
                <a:ea typeface="Jeju Hallasan"/>
                <a:cs typeface="Jeju Hallasan"/>
                <a:sym typeface="Jeju Hallasan"/>
              </a:rPr>
              <a:t>R</a:t>
            </a:r>
            <a:r>
              <a:rPr lang="en-US" sz="4700">
                <a:solidFill>
                  <a:srgbClr val="000000"/>
                </a:solidFill>
                <a:latin typeface="Jeju Hallasan"/>
                <a:ea typeface="Jeju Hallasan"/>
                <a:cs typeface="Jeju Hallasan"/>
                <a:sym typeface="Jeju Hallasan"/>
              </a:rPr>
              <a:t>E, </a:t>
            </a: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HEN</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P</a:t>
            </a:r>
            <a:r>
              <a:rPr lang="en-US" sz="4700">
                <a:solidFill>
                  <a:srgbClr val="000000"/>
                </a:solidFill>
                <a:latin typeface="Jeju Hallasan"/>
                <a:ea typeface="Jeju Hallasan"/>
                <a:cs typeface="Jeju Hallasan"/>
                <a:sym typeface="Jeju Hallasan"/>
              </a:rPr>
              <a:t>EA</a:t>
            </a:r>
            <a:r>
              <a:rPr lang="en-US" sz="4700">
                <a:solidFill>
                  <a:srgbClr val="000000"/>
                </a:solidFill>
                <a:latin typeface="Jeju Hallasan"/>
                <a:ea typeface="Jeju Hallasan"/>
                <a:cs typeface="Jeju Hallasan"/>
                <a:sym typeface="Jeju Hallasan"/>
              </a:rPr>
              <a:t>CE-LOVING</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GEN</a:t>
            </a:r>
            <a:r>
              <a:rPr lang="en-US" sz="4700">
                <a:solidFill>
                  <a:srgbClr val="000000"/>
                </a:solidFill>
                <a:latin typeface="Jeju Hallasan"/>
                <a:ea typeface="Jeju Hallasan"/>
                <a:cs typeface="Jeju Hallasan"/>
                <a:sym typeface="Jeju Hallasan"/>
              </a:rPr>
              <a:t>T</a:t>
            </a:r>
            <a:r>
              <a:rPr lang="en-US" sz="4700">
                <a:solidFill>
                  <a:srgbClr val="000000"/>
                </a:solidFill>
                <a:latin typeface="Jeju Hallasan"/>
                <a:ea typeface="Jeju Hallasan"/>
                <a:cs typeface="Jeju Hallasan"/>
                <a:sym typeface="Jeju Hallasan"/>
              </a:rPr>
              <a:t>LE,</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REAS</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NABL</a:t>
            </a:r>
            <a:r>
              <a:rPr lang="en-US" sz="4700">
                <a:solidFill>
                  <a:srgbClr val="000000"/>
                </a:solidFill>
                <a:latin typeface="Jeju Hallasan"/>
                <a:ea typeface="Jeju Hallasan"/>
                <a:cs typeface="Jeju Hallasan"/>
                <a:sym typeface="Jeju Hallasan"/>
              </a:rPr>
              <a:t>E, F</a:t>
            </a:r>
            <a:r>
              <a:rPr lang="en-US" sz="4700">
                <a:solidFill>
                  <a:srgbClr val="000000"/>
                </a:solidFill>
                <a:latin typeface="Jeju Hallasan"/>
                <a:ea typeface="Jeju Hallasan"/>
                <a:cs typeface="Jeju Hallasan"/>
                <a:sym typeface="Jeju Hallasan"/>
              </a:rPr>
              <a:t>U</a:t>
            </a:r>
            <a:r>
              <a:rPr lang="en-US" sz="4700">
                <a:solidFill>
                  <a:srgbClr val="000000"/>
                </a:solidFill>
                <a:latin typeface="Jeju Hallasan"/>
                <a:ea typeface="Jeju Hallasan"/>
                <a:cs typeface="Jeju Hallasan"/>
                <a:sym typeface="Jeju Hallasan"/>
              </a:rPr>
              <a:t>L</a:t>
            </a:r>
            <a:r>
              <a:rPr lang="en-US" sz="4700">
                <a:solidFill>
                  <a:srgbClr val="000000"/>
                </a:solidFill>
                <a:latin typeface="Jeju Hallasan"/>
                <a:ea typeface="Jeju Hallasan"/>
                <a:cs typeface="Jeju Hallasan"/>
                <a:sym typeface="Jeju Hallasan"/>
              </a:rPr>
              <a:t>L </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F M</a:t>
            </a:r>
            <a:r>
              <a:rPr lang="en-US" sz="4700">
                <a:solidFill>
                  <a:srgbClr val="000000"/>
                </a:solidFill>
                <a:latin typeface="Jeju Hallasan"/>
                <a:ea typeface="Jeju Hallasan"/>
                <a:cs typeface="Jeju Hallasan"/>
                <a:sym typeface="Jeju Hallasan"/>
              </a:rPr>
              <a:t>E</a:t>
            </a:r>
            <a:r>
              <a:rPr lang="en-US" sz="4700">
                <a:solidFill>
                  <a:srgbClr val="000000"/>
                </a:solidFill>
                <a:latin typeface="Jeju Hallasan"/>
                <a:ea typeface="Jeju Hallasan"/>
                <a:cs typeface="Jeju Hallasan"/>
                <a:sym typeface="Jeju Hallasan"/>
              </a:rPr>
              <a:t>RCY</a:t>
            </a:r>
            <a:r>
              <a:rPr lang="en-US" sz="4700">
                <a:solidFill>
                  <a:srgbClr val="000000"/>
                </a:solidFill>
                <a:latin typeface="Jeju Hallasan"/>
                <a:ea typeface="Jeju Hallasan"/>
                <a:cs typeface="Jeju Hallasan"/>
                <a:sym typeface="Jeju Hallasan"/>
              </a:rPr>
              <a:t> AND </a:t>
            </a:r>
            <a:r>
              <a:rPr lang="en-US" sz="4700">
                <a:solidFill>
                  <a:srgbClr val="000000"/>
                </a:solidFill>
                <a:latin typeface="Jeju Hallasan"/>
                <a:ea typeface="Jeju Hallasan"/>
                <a:cs typeface="Jeju Hallasan"/>
                <a:sym typeface="Jeju Hallasan"/>
              </a:rPr>
              <a:t>G</a:t>
            </a:r>
            <a:r>
              <a:rPr lang="en-US" sz="4700">
                <a:solidFill>
                  <a:srgbClr val="000000"/>
                </a:solidFill>
                <a:latin typeface="Jeju Hallasan"/>
                <a:ea typeface="Jeju Hallasan"/>
                <a:cs typeface="Jeju Hallasan"/>
                <a:sym typeface="Jeju Hallasan"/>
              </a:rPr>
              <a:t>O</a:t>
            </a:r>
            <a:r>
              <a:rPr lang="en-US" sz="4700">
                <a:solidFill>
                  <a:srgbClr val="000000"/>
                </a:solidFill>
                <a:latin typeface="Jeju Hallasan"/>
                <a:ea typeface="Jeju Hallasan"/>
                <a:cs typeface="Jeju Hallasan"/>
                <a:sym typeface="Jeju Hallasan"/>
              </a:rPr>
              <a:t>OD </a:t>
            </a:r>
            <a:r>
              <a:rPr lang="en-US" sz="4700">
                <a:solidFill>
                  <a:srgbClr val="000000"/>
                </a:solidFill>
                <a:latin typeface="Jeju Hallasan"/>
                <a:ea typeface="Jeju Hallasan"/>
                <a:cs typeface="Jeju Hallasan"/>
                <a:sym typeface="Jeju Hallasan"/>
              </a:rPr>
              <a:t>F</a:t>
            </a:r>
            <a:r>
              <a:rPr lang="en-US" sz="4700">
                <a:solidFill>
                  <a:srgbClr val="000000"/>
                </a:solidFill>
                <a:latin typeface="Jeju Hallasan"/>
                <a:ea typeface="Jeju Hallasan"/>
                <a:cs typeface="Jeju Hallasan"/>
                <a:sym typeface="Jeju Hallasan"/>
              </a:rPr>
              <a:t>RUITS,</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IMP</a:t>
            </a:r>
            <a:r>
              <a:rPr lang="en-US" sz="4700">
                <a:solidFill>
                  <a:srgbClr val="000000"/>
                </a:solidFill>
                <a:latin typeface="Jeju Hallasan"/>
                <a:ea typeface="Jeju Hallasan"/>
                <a:cs typeface="Jeju Hallasan"/>
                <a:sym typeface="Jeju Hallasan"/>
              </a:rPr>
              <a:t>A</a:t>
            </a:r>
            <a:r>
              <a:rPr lang="en-US" sz="4700">
                <a:solidFill>
                  <a:srgbClr val="000000"/>
                </a:solidFill>
                <a:latin typeface="Jeju Hallasan"/>
                <a:ea typeface="Jeju Hallasan"/>
                <a:cs typeface="Jeju Hallasan"/>
                <a:sym typeface="Jeju Hallasan"/>
              </a:rPr>
              <a:t>RTIAL, FREE</a:t>
            </a:r>
            <a:r>
              <a:rPr lang="en-US" sz="4700">
                <a:solidFill>
                  <a:srgbClr val="000000"/>
                </a:solidFill>
                <a:latin typeface="Jeju Hallasan"/>
                <a:ea typeface="Jeju Hallasan"/>
                <a:cs typeface="Jeju Hallasan"/>
                <a:sym typeface="Jeju Hallasan"/>
              </a:rPr>
              <a:t> O</a:t>
            </a:r>
            <a:r>
              <a:rPr lang="en-US" sz="4700">
                <a:solidFill>
                  <a:srgbClr val="000000"/>
                </a:solidFill>
                <a:latin typeface="Jeju Hallasan"/>
                <a:ea typeface="Jeju Hallasan"/>
                <a:cs typeface="Jeju Hallasan"/>
                <a:sym typeface="Jeju Hallasan"/>
              </a:rPr>
              <a:t>F</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HYPOCR</a:t>
            </a:r>
            <a:r>
              <a:rPr lang="en-US" sz="4700">
                <a:solidFill>
                  <a:srgbClr val="000000"/>
                </a:solidFill>
                <a:latin typeface="Jeju Hallasan"/>
                <a:ea typeface="Jeju Hallasan"/>
                <a:cs typeface="Jeju Hallasan"/>
                <a:sym typeface="Jeju Hallasan"/>
              </a:rPr>
              <a:t>I</a:t>
            </a:r>
            <a:r>
              <a:rPr lang="en-US" sz="4700">
                <a:solidFill>
                  <a:srgbClr val="000000"/>
                </a:solidFill>
                <a:latin typeface="Jeju Hallasan"/>
                <a:ea typeface="Jeju Hallasan"/>
                <a:cs typeface="Jeju Hallasan"/>
                <a:sym typeface="Jeju Hallasan"/>
              </a:rPr>
              <a:t>SY</a:t>
            </a:r>
          </a:p>
        </p:txBody>
      </p:sp>
      <p:sp>
        <p:nvSpPr>
          <p:cNvPr name="TextBox 23" id="23"/>
          <p:cNvSpPr txBox="true"/>
          <p:nvPr/>
        </p:nvSpPr>
        <p:spPr>
          <a:xfrm rot="0">
            <a:off x="-658752" y="9909474"/>
            <a:ext cx="10927155" cy="547751"/>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The</a:t>
            </a:r>
            <a:r>
              <a:rPr lang="en-US" sz="2300">
                <a:solidFill>
                  <a:srgbClr val="000000"/>
                </a:solidFill>
                <a:latin typeface="Jeju Hallasan"/>
                <a:ea typeface="Jeju Hallasan"/>
                <a:cs typeface="Jeju Hallasan"/>
                <a:sym typeface="Jeju Hallasan"/>
              </a:rPr>
              <a:t> Biblical Decision Process: Wisdom from Grace, Not Fear</a:t>
            </a:r>
          </a:p>
          <a:p>
            <a:pPr algn="ctr">
              <a:lnSpc>
                <a:spcPts val="2047"/>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DAHQEAvXg3g</dc:identifier>
  <dcterms:modified xsi:type="dcterms:W3CDTF">2011-08-01T06:04:30Z</dcterms:modified>
  <cp:revision>1</cp:revision>
  <dc:title>The Biblical Decision Process</dc:title>
</cp:coreProperties>
</file>