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notesMasterIdLst>
    <p:notesMasterId r:id="rId4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5" Type="http://schemas.openxmlformats.org/officeDocument/2006/relationships/viewProps" Target="viewProps.xml"/><Relationship Id="rId46" Type="http://schemas.openxmlformats.org/officeDocument/2006/relationships/theme" Target="theme/theme1.xml"/><Relationship Id="rId4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3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4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4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0cc0bfa-83de-458b-8f98-42eb88aed822-slide-0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2026-06-27T09:17:37Z</dcterms:created>
  <dcterms:modified xsi:type="dcterms:W3CDTF">2026-06-27T09:17:37Z</dcterms:modified>
</cp:coreProperties>
</file>