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0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10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11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1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1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1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1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1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1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1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02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03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04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05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06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var/www/hgf-connect/public/uploads/presentations/slides/47435793-574f-4e41-b789-82ff593418a6-slide-009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2026-07-08T14:18:42Z</dcterms:created>
  <dcterms:modified xsi:type="dcterms:W3CDTF">2026-07-08T14:18:42Z</dcterms:modified>
</cp:coreProperties>
</file>