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slide+xml" PartName="/ppt/slides/slide38.xml"/>
  <Override ContentType="application/vnd.openxmlformats-officedocument.presentationml.slide+xml" PartName="/ppt/slides/slide39.xml"/>
  <Override ContentType="application/vnd.openxmlformats-officedocument.presentationml.slide+xml" PartName="/ppt/slides/slide40.xml"/>
  <Override ContentType="application/vnd.openxmlformats-officedocument.presentationml.slide+xml" PartName="/ppt/slides/slide41.xml"/>
  <Override ContentType="application/vnd.openxmlformats-officedocument.presentationml.slide+xml" PartName="/ppt/slides/slide4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slides/slide23.xml" Type="http://schemas.openxmlformats.org/officeDocument/2006/relationships/slide"/><Relationship Id="rId29" Target="slides/slide24.xml" Type="http://schemas.openxmlformats.org/officeDocument/2006/relationships/slide"/><Relationship Id="rId3" Target="viewProps.xml" Type="http://schemas.openxmlformats.org/officeDocument/2006/relationships/viewProps"/><Relationship Id="rId30" Target="slides/slide25.xml" Type="http://schemas.openxmlformats.org/officeDocument/2006/relationships/slide"/><Relationship Id="rId31" Target="slides/slide26.xml" Type="http://schemas.openxmlformats.org/officeDocument/2006/relationships/slide"/><Relationship Id="rId32" Target="slides/slide27.xml" Type="http://schemas.openxmlformats.org/officeDocument/2006/relationships/slide"/><Relationship Id="rId33" Target="slides/slide28.xml" Type="http://schemas.openxmlformats.org/officeDocument/2006/relationships/slide"/><Relationship Id="rId34" Target="slides/slide29.xml" Type="http://schemas.openxmlformats.org/officeDocument/2006/relationships/slide"/><Relationship Id="rId35" Target="slides/slide30.xml" Type="http://schemas.openxmlformats.org/officeDocument/2006/relationships/slide"/><Relationship Id="rId36" Target="slides/slide31.xml" Type="http://schemas.openxmlformats.org/officeDocument/2006/relationships/slide"/><Relationship Id="rId37" Target="slides/slide32.xml" Type="http://schemas.openxmlformats.org/officeDocument/2006/relationships/slide"/><Relationship Id="rId38" Target="slides/slide33.xml" Type="http://schemas.openxmlformats.org/officeDocument/2006/relationships/slide"/><Relationship Id="rId39" Target="slides/slide34.xml" Type="http://schemas.openxmlformats.org/officeDocument/2006/relationships/slide"/><Relationship Id="rId4" Target="theme/theme1.xml" Type="http://schemas.openxmlformats.org/officeDocument/2006/relationships/theme"/><Relationship Id="rId40" Target="slides/slide35.xml" Type="http://schemas.openxmlformats.org/officeDocument/2006/relationships/slide"/><Relationship Id="rId41" Target="slides/slide36.xml" Type="http://schemas.openxmlformats.org/officeDocument/2006/relationships/slide"/><Relationship Id="rId42" Target="slides/slide37.xml" Type="http://schemas.openxmlformats.org/officeDocument/2006/relationships/slide"/><Relationship Id="rId43" Target="slides/slide38.xml" Type="http://schemas.openxmlformats.org/officeDocument/2006/relationships/slide"/><Relationship Id="rId44" Target="slides/slide39.xml" Type="http://schemas.openxmlformats.org/officeDocument/2006/relationships/slide"/><Relationship Id="rId45" Target="slides/slide40.xml" Type="http://schemas.openxmlformats.org/officeDocument/2006/relationships/slide"/><Relationship Id="rId46" Target="slides/slide41.xml" Type="http://schemas.openxmlformats.org/officeDocument/2006/relationships/slide"/><Relationship Id="rId47" Target="slides/slide42.xml" Type="http://schemas.openxmlformats.org/officeDocument/2006/relationships/slid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pn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.pn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7.pn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pn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9.pn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png" Type="http://schemas.openxmlformats.org/officeDocument/2006/relationships/image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png" Type="http://schemas.openxmlformats.org/officeDocument/2006/relationships/image"/></Relationships>
</file>

<file path=ppt/slides/_rels/slide2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2.png" Type="http://schemas.openxmlformats.org/officeDocument/2006/relationships/image"/></Relationships>
</file>

<file path=ppt/slides/_rels/slide2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/Relationships>
</file>

<file path=ppt/slides/_rels/slide2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4.png" Type="http://schemas.openxmlformats.org/officeDocument/2006/relationships/image"/></Relationships>
</file>

<file path=ppt/slides/_rels/slide2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_rels/slide3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6.png" Type="http://schemas.openxmlformats.org/officeDocument/2006/relationships/image"/></Relationships>
</file>

<file path=ppt/slides/_rels/slide3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7.png" Type="http://schemas.openxmlformats.org/officeDocument/2006/relationships/image"/></Relationships>
</file>

<file path=ppt/slides/_rels/slide3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8.png" Type="http://schemas.openxmlformats.org/officeDocument/2006/relationships/image"/></Relationships>
</file>

<file path=ppt/slides/_rels/slide3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9.png" Type="http://schemas.openxmlformats.org/officeDocument/2006/relationships/image"/></Relationships>
</file>

<file path=ppt/slides/_rels/slide3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0.png" Type="http://schemas.openxmlformats.org/officeDocument/2006/relationships/image"/></Relationships>
</file>

<file path=ppt/slides/_rels/slide3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9.png" Type="http://schemas.openxmlformats.org/officeDocument/2006/relationships/image"/></Relationships>
</file>

<file path=ppt/slides/_rels/slide3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1.png" Type="http://schemas.openxmlformats.org/officeDocument/2006/relationships/image"/></Relationships>
</file>

<file path=ppt/slides/_rels/slide3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2.png" Type="http://schemas.openxmlformats.org/officeDocument/2006/relationships/image"/></Relationships>
</file>

<file path=ppt/slides/_rels/slide3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3.png" Type="http://schemas.openxmlformats.org/officeDocument/2006/relationships/image"/></Relationships>
</file>

<file path=ppt/slides/_rels/slide3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4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/Relationships>
</file>

<file path=ppt/slides/_rels/slide4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5.png" Type="http://schemas.openxmlformats.org/officeDocument/2006/relationships/image"/></Relationships>
</file>

<file path=ppt/slides/_rels/slide4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6.png" Type="http://schemas.openxmlformats.org/officeDocument/2006/relationships/image"/></Relationships>
</file>

<file path=ppt/slides/_rels/slide4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6" r="0" b="-26"/>
            </a:stretch>
          </a:blipFill>
        </p:spPr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0" t="-26" r="0" b="-26"/>
            </a:stretch>
          </a:blipFill>
        </p:spPr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6" r="0" b="-26"/>
            </a:stretch>
          </a:blipFill>
        </p:spPr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6" r="0" b="-26"/>
            </a:stretch>
          </a:blipFill>
        </p:spPr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6" r="0" b="-26"/>
            </a:stretch>
          </a:blipFill>
        </p:spPr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6" r="0" b="-26"/>
            </a:stretch>
          </a:blipFill>
        </p:spPr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6" r="0" b="-26"/>
            </a:stretch>
          </a:blipFill>
        </p:spPr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6" r="0" b="-26"/>
            </a:stretch>
          </a:blipFill>
        </p:spPr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6" r="0" b="-26"/>
            </a:stretch>
          </a:blipFill>
        </p:spPr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6" r="0" b="-26"/>
            </a:stretch>
          </a:blipFill>
        </p:spPr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6" r="0" b="-26"/>
            </a:stretch>
          </a:blipFill>
        </p:spPr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6" r="0" b="-26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6" r="0" b="-26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6" r="0" b="-26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6" r="0" b="-26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DAHRfhZBFVk</dc:identifier>
  <dcterms:modified xsi:type="dcterms:W3CDTF">2011-08-01T06:04:30Z</dcterms:modified>
  <cp:revision>1</cp:revision>
  <dc:title>Built to Stand</dc:title>
</cp:coreProperties>
</file>