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8288000" cy="10287000"/>
  <p:notesSz cx="6858000" cy="9144000"/>
  <p:embeddedFontLst>
    <p:embeddedFont>
      <p:font typeface="Anton" charset="1" panose="0000050000000000000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fonts/font42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60543" y="738334"/>
            <a:ext cx="1050713" cy="1050713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481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Matthew 7:13–14: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“Wide is the gate and b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road is the road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that leads to destruction...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But small is the gate and narrow the road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that leads to life.”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2015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ROMANS 3:23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FOr </a:t>
            </a:r>
            <a:r>
              <a:rPr lang="en-US" sz="5499" u="sng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ALL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have sinned and fall short of the glory of God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2870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Romans 6:23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....but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the </a:t>
            </a:r>
            <a:r>
              <a:rPr lang="en-US" sz="5499">
                <a:solidFill>
                  <a:srgbClr val="0097B2"/>
                </a:solidFill>
                <a:latin typeface="Anton"/>
                <a:ea typeface="Anton"/>
                <a:cs typeface="Anton"/>
                <a:sym typeface="Anton"/>
              </a:rPr>
              <a:t>gift of God is eternal life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in Christ Jesus our Lord.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1898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Isaiah 59:2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But you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 iniquities have separated you from your God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1898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Romans 6:23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“For the wages of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sin is </a:t>
            </a:r>
            <a:r>
              <a:rPr lang="en-US" sz="5499">
                <a:solidFill>
                  <a:srgbClr val="FF3131"/>
                </a:solidFill>
                <a:latin typeface="Anton"/>
                <a:ea typeface="Anton"/>
                <a:cs typeface="Anton"/>
                <a:sym typeface="Anton"/>
              </a:rPr>
              <a:t>DEATH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...”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2870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Matthew 25:46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Then they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will go away to </a:t>
            </a:r>
            <a:r>
              <a:rPr lang="en-US" sz="5499">
                <a:solidFill>
                  <a:srgbClr val="FF3131"/>
                </a:solidFill>
                <a:latin typeface="Anton"/>
                <a:ea typeface="Anton"/>
                <a:cs typeface="Anton"/>
                <a:sym typeface="Anton"/>
              </a:rPr>
              <a:t>eternal punishment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,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but the righteous to </a:t>
            </a:r>
            <a:r>
              <a:rPr lang="en-US" sz="5499">
                <a:solidFill>
                  <a:srgbClr val="0097B2"/>
                </a:solidFill>
                <a:latin typeface="Anton"/>
                <a:ea typeface="Anton"/>
                <a:cs typeface="Anton"/>
                <a:sym typeface="Anton"/>
              </a:rPr>
              <a:t>eternal life</a:t>
            </a: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4238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Ephesians 2:8–9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“Fo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 it is by </a:t>
            </a:r>
            <a:r>
              <a:rPr lang="en-US" sz="6000" u="sng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GRACE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you have been saved,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through </a:t>
            </a:r>
            <a:r>
              <a:rPr lang="en-US" sz="6000" u="sng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FAITH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—and this is not from yourselves,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it is the gift of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God—not by works…”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4238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Isaiah 64:6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We a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 all infected and impure with sin.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When we display our righteous deeds,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they are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nothing but filthy rags.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3171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When you 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realize you're on the wrong road,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The answer is to change destination.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And that change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begins when you turn to Jesus.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4365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John 3:16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or God so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loved the world that he gave His one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and only Son, that whoever believes in him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shall not perish but have eternal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life.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6372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Ephesians 2:4-5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But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God, being rich in mercy,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because of His great love with which He loved us, even when we were dead in our transgressions, made us alive together with Christ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(by grace you have been sav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ed)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3171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Romans 5:8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“Bu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 </a:t>
            </a:r>
            <a:r>
              <a:rPr lang="en-US" sz="6000" u="none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od demonstrates his own love for us in this: While we were still sinners, Christ died for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us.”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3171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John 14:6: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“I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am the way and the truth and the life.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No one comes to the Father except 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through me.”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3171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Hell does not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have to be your destination.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Because Jesus made a way.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Jesus became the Way.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4238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Ephesians 2:8–9 says: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“Fo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 it is by </a:t>
            </a:r>
            <a:r>
              <a:rPr lang="en-US" sz="6000" u="sng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GRACE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you have been saved,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through </a:t>
            </a:r>
            <a:r>
              <a:rPr lang="en-US" sz="6000" u="sng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FAITH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—and this is not from yourselves,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it is the gift of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God—not by works…”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63203" y="7334502"/>
            <a:ext cx="896486" cy="2447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1"/>
              </a:lnSpc>
              <a:spcBef>
                <a:spcPct val="0"/>
              </a:spcBef>
            </a:pPr>
            <a:r>
              <a:rPr lang="en-US" sz="14287">
                <a:solidFill>
                  <a:srgbClr val="FFBD59">
                    <a:alpha val="80784"/>
                  </a:srgbClr>
                </a:solidFill>
                <a:latin typeface="Anton"/>
                <a:ea typeface="Anton"/>
                <a:cs typeface="Anton"/>
                <a:sym typeface="Anton"/>
              </a:rPr>
              <a:t>5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04875"/>
            <a:ext cx="16230600" cy="3171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Salvation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 changes where you're going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and because of th</a:t>
            </a:r>
            <a:r>
              <a:rPr lang="en-US" sz="6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at, 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0097B2"/>
                </a:solidFill>
                <a:latin typeface="Anton"/>
                <a:ea typeface="Anton"/>
                <a:cs typeface="Anton"/>
                <a:sym typeface="Anton"/>
              </a:rPr>
              <a:t>it changes how you live today.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60543" y="738334"/>
            <a:ext cx="1050713" cy="1050713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30600" cy="2870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Hebrews 9:27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“People are destined to die once,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and after that to face judgment.”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76300"/>
            <a:ext cx="16230600" cy="1368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WHERE WILL YOU SPEND </a:t>
            </a:r>
            <a:r>
              <a:rPr lang="en-US" sz="8000">
                <a:solidFill>
                  <a:srgbClr val="FF3131"/>
                </a:solidFill>
                <a:latin typeface="Anton"/>
                <a:ea typeface="Anton"/>
                <a:cs typeface="Anton"/>
                <a:sym typeface="Anton"/>
              </a:rPr>
              <a:t>ETERNITY</a:t>
            </a:r>
            <a:r>
              <a:rPr lang="en-US" sz="8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DAHSm1HCr2o</dc:identifier>
  <dcterms:modified xsi:type="dcterms:W3CDTF">2011-08-01T06:04:30Z</dcterms:modified>
  <cp:revision>1</cp:revision>
  <dc:title>Seekers Night-Change Destination</dc:title>
</cp:coreProperties>
</file>