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9054" y="1330992"/>
            <a:ext cx="3095623" cy="20573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9054" y="4076559"/>
            <a:ext cx="3095624" cy="20478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8705" y="456131"/>
            <a:ext cx="13290588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316202"/>
            <a:ext cx="18287999" cy="7970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1915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760"/>
              </a:spcBef>
            </a:pPr>
            <a:r>
              <a:rPr dirty="0" sz="3450" b="0">
                <a:latin typeface="Montserrat"/>
                <a:cs typeface="Montserrat"/>
              </a:rPr>
              <a:t>The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ancient</a:t>
            </a:r>
            <a:r>
              <a:rPr dirty="0" sz="3450" spc="-7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Greek</a:t>
            </a:r>
            <a:r>
              <a:rPr dirty="0" sz="3450" spc="-7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verb</a:t>
            </a:r>
            <a:r>
              <a:rPr dirty="0" sz="3450" spc="-70" b="0">
                <a:latin typeface="Montserrat"/>
                <a:cs typeface="Montserrat"/>
              </a:rPr>
              <a:t> </a:t>
            </a:r>
            <a:r>
              <a:rPr dirty="0" sz="3450">
                <a:solidFill>
                  <a:srgbClr val="5CE0E6"/>
                </a:solidFill>
              </a:rPr>
              <a:t>pleonazō</a:t>
            </a:r>
            <a:r>
              <a:rPr dirty="0" sz="3450" spc="-150">
                <a:solidFill>
                  <a:srgbClr val="5CE0E6"/>
                </a:solidFill>
              </a:rPr>
              <a:t> </a:t>
            </a:r>
            <a:r>
              <a:rPr dirty="0" sz="3450" spc="70" b="0">
                <a:latin typeface="Montserrat"/>
                <a:cs typeface="Montserrat"/>
              </a:rPr>
              <a:t>(π</a:t>
            </a:r>
            <a:r>
              <a:rPr dirty="0" sz="3450" spc="70" b="0">
                <a:latin typeface="Arial"/>
                <a:cs typeface="Arial"/>
              </a:rPr>
              <a:t>λεονάζω</a:t>
            </a:r>
            <a:r>
              <a:rPr dirty="0" sz="3450" spc="70" b="0">
                <a:latin typeface="Montserrat"/>
                <a:cs typeface="Montserrat"/>
              </a:rPr>
              <a:t>)</a:t>
            </a:r>
            <a:r>
              <a:rPr dirty="0" sz="3450" spc="-7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means</a:t>
            </a:r>
            <a:r>
              <a:rPr dirty="0" sz="3450" spc="-70" b="0">
                <a:latin typeface="Montserrat"/>
                <a:cs typeface="Montserrat"/>
              </a:rPr>
              <a:t> </a:t>
            </a:r>
            <a:r>
              <a:rPr dirty="0" sz="3450" spc="-25" b="0">
                <a:latin typeface="Montserrat"/>
                <a:cs typeface="Montserrat"/>
              </a:rPr>
              <a:t>an</a:t>
            </a:r>
            <a:endParaRPr sz="3450">
              <a:latin typeface="Montserrat"/>
              <a:cs typeface="Montserrat"/>
            </a:endParaRPr>
          </a:p>
          <a:p>
            <a:pPr algn="ctr" marL="635">
              <a:lnSpc>
                <a:spcPct val="100000"/>
              </a:lnSpc>
              <a:spcBef>
                <a:spcPts val="660"/>
              </a:spcBef>
            </a:pPr>
            <a:r>
              <a:rPr dirty="0" sz="3450"/>
              <a:t>increase</a:t>
            </a:r>
            <a:r>
              <a:rPr dirty="0" sz="3450" spc="-135"/>
              <a:t> </a:t>
            </a:r>
            <a:r>
              <a:rPr dirty="0" sz="3450" b="0">
                <a:latin typeface="Montserrat"/>
                <a:cs typeface="Montserrat"/>
              </a:rPr>
              <a:t>that</a:t>
            </a:r>
            <a:r>
              <a:rPr dirty="0" sz="3450" spc="-60" b="0">
                <a:latin typeface="Montserrat"/>
                <a:cs typeface="Montserrat"/>
              </a:rPr>
              <a:t> </a:t>
            </a:r>
            <a:r>
              <a:rPr dirty="0" sz="3450"/>
              <a:t>you</a:t>
            </a:r>
            <a:r>
              <a:rPr dirty="0" sz="3450" spc="-60"/>
              <a:t> </a:t>
            </a:r>
            <a:r>
              <a:rPr dirty="0" sz="3450"/>
              <a:t>can</a:t>
            </a:r>
            <a:r>
              <a:rPr dirty="0" sz="3450" spc="-65"/>
              <a:t> </a:t>
            </a:r>
            <a:r>
              <a:rPr dirty="0" sz="3450" spc="-10"/>
              <a:t>measure</a:t>
            </a:r>
            <a:r>
              <a:rPr dirty="0" sz="3450" spc="-130"/>
              <a:t> </a:t>
            </a:r>
            <a:r>
              <a:rPr dirty="0" sz="3450" b="0">
                <a:latin typeface="Montserrat"/>
                <a:cs typeface="Montserrat"/>
              </a:rPr>
              <a:t>or</a:t>
            </a:r>
            <a:r>
              <a:rPr dirty="0" sz="3450" spc="-60" b="0">
                <a:latin typeface="Montserrat"/>
                <a:cs typeface="Montserrat"/>
              </a:rPr>
              <a:t> </a:t>
            </a:r>
            <a:r>
              <a:rPr dirty="0" sz="3450" spc="-10"/>
              <a:t>count</a:t>
            </a:r>
            <a:r>
              <a:rPr dirty="0" sz="3450" spc="-10" b="0">
                <a:latin typeface="Montserrat"/>
                <a:cs typeface="Montserrat"/>
              </a:rPr>
              <a:t>.</a:t>
            </a:r>
            <a:endParaRPr sz="34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86568"/>
            <a:ext cx="18287998" cy="76004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5359" y="479210"/>
            <a:ext cx="15678150" cy="1854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15900"/>
              </a:lnSpc>
              <a:spcBef>
                <a:spcPts val="100"/>
              </a:spcBef>
            </a:pPr>
            <a:r>
              <a:rPr dirty="0" sz="3450">
                <a:solidFill>
                  <a:srgbClr val="5CE0E6"/>
                </a:solidFill>
              </a:rPr>
              <a:t>huperperisseou</a:t>
            </a:r>
            <a:r>
              <a:rPr dirty="0" sz="3450" spc="-155">
                <a:solidFill>
                  <a:srgbClr val="5CE0E6"/>
                </a:solidFill>
              </a:rPr>
              <a:t> </a:t>
            </a:r>
            <a:r>
              <a:rPr dirty="0" sz="3450" b="0">
                <a:latin typeface="Montserrat"/>
                <a:cs typeface="Montserrat"/>
              </a:rPr>
              <a:t>-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The</a:t>
            </a:r>
            <a:r>
              <a:rPr dirty="0" sz="3450" spc="-8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Greek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word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>
                <a:solidFill>
                  <a:srgbClr val="5CE0E6"/>
                </a:solidFill>
              </a:rPr>
              <a:t>perisseou</a:t>
            </a:r>
            <a:r>
              <a:rPr dirty="0" sz="3450" spc="-155">
                <a:solidFill>
                  <a:srgbClr val="5CE0E6"/>
                </a:solidFill>
              </a:rPr>
              <a:t> </a:t>
            </a:r>
            <a:r>
              <a:rPr dirty="0" sz="3450" spc="90" b="0">
                <a:latin typeface="Montserrat"/>
                <a:cs typeface="Montserrat"/>
              </a:rPr>
              <a:t>(π</a:t>
            </a:r>
            <a:r>
              <a:rPr dirty="0" sz="3450" spc="90" b="0">
                <a:latin typeface="Arial"/>
                <a:cs typeface="Arial"/>
              </a:rPr>
              <a:t>ερισσεύω</a:t>
            </a:r>
            <a:r>
              <a:rPr dirty="0" sz="3450" spc="90" b="0">
                <a:latin typeface="Montserrat"/>
                <a:cs typeface="Montserrat"/>
              </a:rPr>
              <a:t>,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spc="-10" b="0">
                <a:latin typeface="Montserrat"/>
                <a:cs typeface="Montserrat"/>
              </a:rPr>
              <a:t>perisseuō) </a:t>
            </a:r>
            <a:r>
              <a:rPr dirty="0" sz="3450" b="0">
                <a:latin typeface="Montserrat"/>
                <a:cs typeface="Montserrat"/>
              </a:rPr>
              <a:t>means</a:t>
            </a:r>
            <a:r>
              <a:rPr dirty="0" sz="3450" spc="-95" b="0">
                <a:latin typeface="Montserrat"/>
                <a:cs typeface="Montserrat"/>
              </a:rPr>
              <a:t> </a:t>
            </a:r>
            <a:r>
              <a:rPr dirty="0" sz="3450"/>
              <a:t>endless,</a:t>
            </a:r>
            <a:r>
              <a:rPr dirty="0" sz="3450" spc="-95"/>
              <a:t> </a:t>
            </a:r>
            <a:r>
              <a:rPr dirty="0" sz="3450"/>
              <a:t>immeasurable</a:t>
            </a:r>
            <a:r>
              <a:rPr dirty="0" sz="3450" spc="-100"/>
              <a:t> </a:t>
            </a:r>
            <a:r>
              <a:rPr dirty="0" sz="3450" spc="-10"/>
              <a:t>overflow</a:t>
            </a:r>
            <a:r>
              <a:rPr dirty="0" sz="3450" spc="-10" b="0">
                <a:latin typeface="Montserrat"/>
                <a:cs typeface="Montserrat"/>
              </a:rPr>
              <a:t>,</a:t>
            </a:r>
            <a:r>
              <a:rPr dirty="0" sz="3450" spc="-9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or</a:t>
            </a:r>
            <a:r>
              <a:rPr dirty="0" sz="3450" spc="-9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have</a:t>
            </a:r>
            <a:r>
              <a:rPr dirty="0" sz="3450" spc="-9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an</a:t>
            </a:r>
            <a:r>
              <a:rPr dirty="0" sz="3450" spc="-90" b="0">
                <a:latin typeface="Montserrat"/>
                <a:cs typeface="Montserrat"/>
              </a:rPr>
              <a:t> </a:t>
            </a:r>
            <a:r>
              <a:rPr dirty="0" sz="3450"/>
              <a:t>abundance</a:t>
            </a:r>
            <a:r>
              <a:rPr dirty="0" sz="3450" spc="-165"/>
              <a:t> </a:t>
            </a:r>
            <a:r>
              <a:rPr dirty="0" sz="3450" spc="-20" b="0">
                <a:latin typeface="Montserrat"/>
                <a:cs typeface="Montserrat"/>
              </a:rPr>
              <a:t>(more </a:t>
            </a:r>
            <a:r>
              <a:rPr dirty="0" sz="3450" b="0">
                <a:latin typeface="Montserrat"/>
                <a:cs typeface="Montserrat"/>
              </a:rPr>
              <a:t>than</a:t>
            </a:r>
            <a:r>
              <a:rPr dirty="0" sz="3450" spc="-80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enough)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and,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>
                <a:solidFill>
                  <a:srgbClr val="5CE0E6"/>
                </a:solidFill>
              </a:rPr>
              <a:t>huper</a:t>
            </a:r>
            <a:r>
              <a:rPr dirty="0" sz="3450" spc="-155">
                <a:solidFill>
                  <a:srgbClr val="5CE0E6"/>
                </a:solidFill>
              </a:rPr>
              <a:t> </a:t>
            </a:r>
            <a:r>
              <a:rPr dirty="0" sz="3450" spc="70" b="0">
                <a:latin typeface="Montserrat"/>
                <a:cs typeface="Montserrat"/>
              </a:rPr>
              <a:t>(</a:t>
            </a:r>
            <a:r>
              <a:rPr dirty="0" sz="3450" spc="70" b="0">
                <a:latin typeface="Arial"/>
                <a:cs typeface="Arial"/>
              </a:rPr>
              <a:t>ὑ</a:t>
            </a:r>
            <a:r>
              <a:rPr dirty="0" sz="3450" spc="70" b="0">
                <a:latin typeface="Montserrat"/>
                <a:cs typeface="Montserrat"/>
              </a:rPr>
              <a:t>π</a:t>
            </a:r>
            <a:r>
              <a:rPr dirty="0" sz="3450" spc="70" b="0">
                <a:latin typeface="Arial"/>
                <a:cs typeface="Arial"/>
              </a:rPr>
              <a:t>έρ</a:t>
            </a:r>
            <a:r>
              <a:rPr dirty="0" sz="3450" spc="70" b="0">
                <a:latin typeface="Montserrat"/>
                <a:cs typeface="Montserrat"/>
              </a:rPr>
              <a:t>)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primarily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b="0">
                <a:latin typeface="Montserrat"/>
                <a:cs typeface="Montserrat"/>
              </a:rPr>
              <a:t>means</a:t>
            </a:r>
            <a:r>
              <a:rPr dirty="0" sz="3450" spc="-75" b="0">
                <a:latin typeface="Montserrat"/>
                <a:cs typeface="Montserrat"/>
              </a:rPr>
              <a:t> </a:t>
            </a:r>
            <a:r>
              <a:rPr dirty="0" sz="3450" spc="-20"/>
              <a:t>"above,"</a:t>
            </a:r>
            <a:r>
              <a:rPr dirty="0" sz="3450" spc="-85"/>
              <a:t> </a:t>
            </a:r>
            <a:r>
              <a:rPr dirty="0" sz="3450"/>
              <a:t>or</a:t>
            </a:r>
            <a:r>
              <a:rPr dirty="0" sz="3450" spc="-80"/>
              <a:t> </a:t>
            </a:r>
            <a:r>
              <a:rPr dirty="0" sz="3450" spc="-10"/>
              <a:t>"beyond".</a:t>
            </a:r>
            <a:endParaRPr sz="34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6872" y="843641"/>
            <a:ext cx="15798165" cy="607060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Where</a:t>
            </a:r>
            <a:r>
              <a:rPr dirty="0" spc="-65"/>
              <a:t> </a:t>
            </a:r>
            <a:r>
              <a:rPr dirty="0"/>
              <a:t>your</a:t>
            </a:r>
            <a:r>
              <a:rPr dirty="0" spc="-65"/>
              <a:t> </a:t>
            </a:r>
            <a:r>
              <a:rPr dirty="0"/>
              <a:t>weakness</a:t>
            </a:r>
            <a:r>
              <a:rPr dirty="0" spc="-60"/>
              <a:t> </a:t>
            </a:r>
            <a:r>
              <a:rPr dirty="0"/>
              <a:t>increases,</a:t>
            </a:r>
            <a:r>
              <a:rPr dirty="0" spc="-65"/>
              <a:t> </a:t>
            </a:r>
            <a:r>
              <a:rPr dirty="0"/>
              <a:t>God’s</a:t>
            </a:r>
            <a:r>
              <a:rPr dirty="0" spc="-65"/>
              <a:t> </a:t>
            </a:r>
            <a:r>
              <a:rPr dirty="0"/>
              <a:t>grace</a:t>
            </a:r>
            <a:r>
              <a:rPr dirty="0" spc="-60"/>
              <a:t> </a:t>
            </a:r>
            <a:r>
              <a:rPr dirty="0"/>
              <a:t>super-</a:t>
            </a:r>
            <a:r>
              <a:rPr dirty="0" spc="-10"/>
              <a:t>overflows.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1176" y="1676780"/>
            <a:ext cx="15106648" cy="86102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5195" y="456131"/>
            <a:ext cx="10478770" cy="1854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15900"/>
              </a:lnSpc>
              <a:spcBef>
                <a:spcPts val="100"/>
              </a:spcBef>
            </a:pPr>
            <a:r>
              <a:rPr dirty="0" sz="3450"/>
              <a:t>My</a:t>
            </a:r>
            <a:r>
              <a:rPr dirty="0" sz="3450" spc="-30"/>
              <a:t> </a:t>
            </a:r>
            <a:r>
              <a:rPr dirty="0" sz="3450"/>
              <a:t>grace</a:t>
            </a:r>
            <a:r>
              <a:rPr dirty="0" sz="3450" spc="-30"/>
              <a:t> </a:t>
            </a:r>
            <a:r>
              <a:rPr dirty="0" sz="3450"/>
              <a:t>is</a:t>
            </a:r>
            <a:r>
              <a:rPr dirty="0" sz="3450" spc="-25"/>
              <a:t> </a:t>
            </a:r>
            <a:r>
              <a:rPr dirty="0" sz="3450"/>
              <a:t>sufficient</a:t>
            </a:r>
            <a:r>
              <a:rPr dirty="0" sz="3450" spc="-30"/>
              <a:t> </a:t>
            </a:r>
            <a:r>
              <a:rPr dirty="0" sz="3450"/>
              <a:t>for</a:t>
            </a:r>
            <a:r>
              <a:rPr dirty="0" sz="3450" spc="-25"/>
              <a:t> </a:t>
            </a:r>
            <a:r>
              <a:rPr dirty="0" sz="3450"/>
              <a:t>you,</a:t>
            </a:r>
            <a:r>
              <a:rPr dirty="0" sz="3450" spc="-30"/>
              <a:t> </a:t>
            </a:r>
            <a:r>
              <a:rPr dirty="0" sz="3450"/>
              <a:t>for</a:t>
            </a:r>
            <a:r>
              <a:rPr dirty="0" sz="3450" spc="-25"/>
              <a:t> </a:t>
            </a:r>
            <a:r>
              <a:rPr dirty="0" sz="3450"/>
              <a:t>My</a:t>
            </a:r>
            <a:r>
              <a:rPr dirty="0" sz="3450" spc="-30"/>
              <a:t> </a:t>
            </a:r>
            <a:r>
              <a:rPr dirty="0" sz="3450" spc="-10"/>
              <a:t>strength </a:t>
            </a:r>
            <a:r>
              <a:rPr dirty="0" sz="3450"/>
              <a:t>is</a:t>
            </a:r>
            <a:r>
              <a:rPr dirty="0" sz="3450" spc="-15"/>
              <a:t> </a:t>
            </a:r>
            <a:r>
              <a:rPr dirty="0" sz="3450"/>
              <a:t>made</a:t>
            </a:r>
            <a:r>
              <a:rPr dirty="0" sz="3450" spc="-10"/>
              <a:t> </a:t>
            </a:r>
            <a:r>
              <a:rPr dirty="0" sz="3450"/>
              <a:t>perfect</a:t>
            </a:r>
            <a:r>
              <a:rPr dirty="0" sz="3450" spc="-10"/>
              <a:t> </a:t>
            </a:r>
            <a:r>
              <a:rPr dirty="0" sz="3450"/>
              <a:t>in</a:t>
            </a:r>
            <a:r>
              <a:rPr dirty="0" sz="3450" spc="-10"/>
              <a:t> weakness."</a:t>
            </a:r>
            <a:endParaRPr sz="3450"/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dirty="0" sz="3450"/>
              <a:t>–</a:t>
            </a:r>
            <a:r>
              <a:rPr dirty="0" sz="3450" spc="-60"/>
              <a:t> </a:t>
            </a:r>
            <a:r>
              <a:rPr dirty="0" sz="3450"/>
              <a:t>2</a:t>
            </a:r>
            <a:r>
              <a:rPr dirty="0" sz="3450" spc="-60"/>
              <a:t> </a:t>
            </a:r>
            <a:r>
              <a:rPr dirty="0" sz="3450" spc="-10"/>
              <a:t>Corinthians</a:t>
            </a:r>
            <a:r>
              <a:rPr dirty="0" sz="3450" spc="-60"/>
              <a:t> </a:t>
            </a:r>
            <a:r>
              <a:rPr dirty="0" sz="3450" spc="-20"/>
              <a:t>12:9</a:t>
            </a:r>
            <a:endParaRPr sz="345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8220" y="2592226"/>
            <a:ext cx="7267574" cy="769477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3458" y="0"/>
            <a:ext cx="11944349" cy="65150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65150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331" y="2362358"/>
            <a:ext cx="12372974" cy="792464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9818" rIns="0" bIns="0" rtlCol="0" vert="horz">
            <a:spAutoFit/>
          </a:bodyPr>
          <a:lstStyle/>
          <a:p>
            <a:pPr marL="2921000" marR="5080" indent="-2537460">
              <a:lnSpc>
                <a:spcPct val="115799"/>
              </a:lnSpc>
              <a:spcBef>
                <a:spcPts val="95"/>
              </a:spcBef>
            </a:pPr>
            <a:r>
              <a:rPr dirty="0"/>
              <a:t>Your</a:t>
            </a:r>
            <a:r>
              <a:rPr dirty="0" spc="-70"/>
              <a:t> </a:t>
            </a:r>
            <a:r>
              <a:rPr dirty="0"/>
              <a:t>greatest</a:t>
            </a:r>
            <a:r>
              <a:rPr dirty="0" spc="-65"/>
              <a:t> </a:t>
            </a:r>
            <a:r>
              <a:rPr dirty="0"/>
              <a:t>weakness</a:t>
            </a:r>
            <a:r>
              <a:rPr dirty="0" spc="-70"/>
              <a:t> </a:t>
            </a:r>
            <a:r>
              <a:rPr dirty="0"/>
              <a:t>is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/>
              <a:t>staging</a:t>
            </a:r>
            <a:r>
              <a:rPr dirty="0" spc="-65"/>
              <a:t> </a:t>
            </a:r>
            <a:r>
              <a:rPr dirty="0"/>
              <a:t>ground</a:t>
            </a:r>
            <a:r>
              <a:rPr dirty="0" spc="-65"/>
              <a:t> </a:t>
            </a:r>
            <a:r>
              <a:rPr dirty="0" spc="-25"/>
              <a:t>for </a:t>
            </a:r>
            <a:r>
              <a:rPr dirty="0"/>
              <a:t>God's</a:t>
            </a:r>
            <a:r>
              <a:rPr dirty="0" spc="5"/>
              <a:t> </a:t>
            </a:r>
            <a:r>
              <a:rPr dirty="0"/>
              <a:t>superabounding</a:t>
            </a:r>
            <a:r>
              <a:rPr dirty="0" spc="5"/>
              <a:t> </a:t>
            </a:r>
            <a:r>
              <a:rPr dirty="0" spc="-10"/>
              <a:t>grace.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4140" y="2125248"/>
            <a:ext cx="13582649" cy="81571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9818" rIns="0" bIns="0" rtlCol="0" vert="horz">
            <a:spAutoFit/>
          </a:bodyPr>
          <a:lstStyle/>
          <a:p>
            <a:pPr marL="3197225" marR="5080" indent="-2495550">
              <a:lnSpc>
                <a:spcPct val="115799"/>
              </a:lnSpc>
              <a:spcBef>
                <a:spcPts val="95"/>
              </a:spcBef>
            </a:pPr>
            <a:r>
              <a:rPr dirty="0"/>
              <a:t>Stop</a:t>
            </a:r>
            <a:r>
              <a:rPr dirty="0" spc="-45"/>
              <a:t> </a:t>
            </a:r>
            <a:r>
              <a:rPr dirty="0"/>
              <a:t>looking</a:t>
            </a:r>
            <a:r>
              <a:rPr dirty="0" spc="-30"/>
              <a:t> </a:t>
            </a:r>
            <a:r>
              <a:rPr dirty="0"/>
              <a:t>at</a:t>
            </a:r>
            <a:r>
              <a:rPr dirty="0" spc="-30"/>
              <a:t> </a:t>
            </a:r>
            <a:r>
              <a:rPr dirty="0"/>
              <a:t>your</a:t>
            </a:r>
            <a:r>
              <a:rPr dirty="0" spc="-30"/>
              <a:t> </a:t>
            </a:r>
            <a:r>
              <a:rPr dirty="0"/>
              <a:t>weakness</a:t>
            </a:r>
            <a:r>
              <a:rPr dirty="0" spc="-35"/>
              <a:t> </a:t>
            </a:r>
            <a:r>
              <a:rPr dirty="0"/>
              <a:t>as</a:t>
            </a:r>
            <a:r>
              <a:rPr dirty="0" spc="-30"/>
              <a:t> </a:t>
            </a:r>
            <a:r>
              <a:rPr dirty="0"/>
              <a:t>a</a:t>
            </a:r>
            <a:r>
              <a:rPr dirty="0" spc="-30"/>
              <a:t> </a:t>
            </a:r>
            <a:r>
              <a:rPr dirty="0"/>
              <a:t>minus,</a:t>
            </a:r>
            <a:r>
              <a:rPr dirty="0" spc="-30"/>
              <a:t> </a:t>
            </a:r>
            <a:r>
              <a:rPr dirty="0" spc="-25"/>
              <a:t>and </a:t>
            </a:r>
            <a:r>
              <a:rPr dirty="0"/>
              <a:t>start looking to the</a:t>
            </a:r>
            <a:r>
              <a:rPr dirty="0" spc="5"/>
              <a:t> </a:t>
            </a:r>
            <a:r>
              <a:rPr dirty="0" spc="-10"/>
              <a:t>Master.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4140" y="2125248"/>
            <a:ext cx="13582648" cy="81617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9818" rIns="0" bIns="0" rtlCol="0" vert="horz">
            <a:spAutoFit/>
          </a:bodyPr>
          <a:lstStyle/>
          <a:p>
            <a:pPr marL="2428875" marR="5080" indent="-1905635">
              <a:lnSpc>
                <a:spcPct val="115799"/>
              </a:lnSpc>
              <a:spcBef>
                <a:spcPts val="95"/>
              </a:spcBef>
            </a:pPr>
            <a:r>
              <a:rPr dirty="0"/>
              <a:t>True</a:t>
            </a:r>
            <a:r>
              <a:rPr dirty="0" spc="-55"/>
              <a:t> </a:t>
            </a:r>
            <a:r>
              <a:rPr dirty="0"/>
              <a:t>deliverance</a:t>
            </a:r>
            <a:r>
              <a:rPr dirty="0" spc="-40"/>
              <a:t> </a:t>
            </a:r>
            <a:r>
              <a:rPr dirty="0"/>
              <a:t>isn't</a:t>
            </a:r>
            <a:r>
              <a:rPr dirty="0" spc="-45"/>
              <a:t> </a:t>
            </a:r>
            <a:r>
              <a:rPr dirty="0"/>
              <a:t>just</a:t>
            </a:r>
            <a:r>
              <a:rPr dirty="0" spc="-40"/>
              <a:t> </a:t>
            </a:r>
            <a:r>
              <a:rPr dirty="0"/>
              <a:t>forcing</a:t>
            </a:r>
            <a:r>
              <a:rPr dirty="0" spc="-45"/>
              <a:t> </a:t>
            </a:r>
            <a:r>
              <a:rPr dirty="0"/>
              <a:t>your</a:t>
            </a:r>
            <a:r>
              <a:rPr dirty="0" spc="-40"/>
              <a:t> </a:t>
            </a:r>
            <a:r>
              <a:rPr dirty="0" spc="-10"/>
              <a:t>behavior; </a:t>
            </a:r>
            <a:r>
              <a:rPr dirty="0"/>
              <a:t>it’s</a:t>
            </a:r>
            <a:r>
              <a:rPr dirty="0" spc="-45"/>
              <a:t> </a:t>
            </a:r>
            <a:r>
              <a:rPr dirty="0"/>
              <a:t>being</a:t>
            </a:r>
            <a:r>
              <a:rPr dirty="0" spc="-35"/>
              <a:t> </a:t>
            </a:r>
            <a:r>
              <a:rPr dirty="0"/>
              <a:t>overwhelmed</a:t>
            </a:r>
            <a:r>
              <a:rPr dirty="0" spc="-35"/>
              <a:t> </a:t>
            </a:r>
            <a:r>
              <a:rPr dirty="0"/>
              <a:t>by</a:t>
            </a:r>
            <a:r>
              <a:rPr dirty="0" spc="-30"/>
              <a:t> </a:t>
            </a:r>
            <a:r>
              <a:rPr dirty="0" spc="-10"/>
              <a:t>grace.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6518" y="2115144"/>
            <a:ext cx="12334874" cy="62826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0320" y="631458"/>
            <a:ext cx="13869669" cy="1249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99995" marR="5080" indent="-2487930">
              <a:lnSpc>
                <a:spcPct val="116399"/>
              </a:lnSpc>
              <a:spcBef>
                <a:spcPts val="100"/>
              </a:spcBef>
            </a:pPr>
            <a:r>
              <a:rPr dirty="0" sz="3450"/>
              <a:t>What</a:t>
            </a:r>
            <a:r>
              <a:rPr dirty="0" sz="3450" spc="-15"/>
              <a:t> </a:t>
            </a:r>
            <a:r>
              <a:rPr dirty="0" sz="3450"/>
              <a:t>if</a:t>
            </a:r>
            <a:r>
              <a:rPr dirty="0" sz="3450" spc="-15"/>
              <a:t> </a:t>
            </a:r>
            <a:r>
              <a:rPr dirty="0" sz="3450"/>
              <a:t>the</a:t>
            </a:r>
            <a:r>
              <a:rPr dirty="0" sz="3450" spc="-15"/>
              <a:t> </a:t>
            </a:r>
            <a:r>
              <a:rPr dirty="0" sz="3450"/>
              <a:t>very</a:t>
            </a:r>
            <a:r>
              <a:rPr dirty="0" sz="3450" spc="-15"/>
              <a:t> </a:t>
            </a:r>
            <a:r>
              <a:rPr dirty="0" sz="3450"/>
              <a:t>thing</a:t>
            </a:r>
            <a:r>
              <a:rPr dirty="0" sz="3450" spc="-15"/>
              <a:t> </a:t>
            </a:r>
            <a:r>
              <a:rPr dirty="0" sz="3450"/>
              <a:t>you</a:t>
            </a:r>
            <a:r>
              <a:rPr dirty="0" sz="3450" spc="-10"/>
              <a:t> </a:t>
            </a:r>
            <a:r>
              <a:rPr dirty="0" sz="3450"/>
              <a:t>are</a:t>
            </a:r>
            <a:r>
              <a:rPr dirty="0" sz="3450" spc="-15"/>
              <a:t> </a:t>
            </a:r>
            <a:r>
              <a:rPr dirty="0" sz="3450"/>
              <a:t>trying</a:t>
            </a:r>
            <a:r>
              <a:rPr dirty="0" sz="3450" spc="-15"/>
              <a:t> </a:t>
            </a:r>
            <a:r>
              <a:rPr dirty="0" sz="3450"/>
              <a:t>to</a:t>
            </a:r>
            <a:r>
              <a:rPr dirty="0" sz="3450" spc="-15"/>
              <a:t> </a:t>
            </a:r>
            <a:r>
              <a:rPr dirty="0" sz="3450"/>
              <a:t>hide</a:t>
            </a:r>
            <a:r>
              <a:rPr dirty="0" sz="3450" spc="-15"/>
              <a:t> </a:t>
            </a:r>
            <a:r>
              <a:rPr dirty="0" sz="3450"/>
              <a:t>from</a:t>
            </a:r>
            <a:r>
              <a:rPr dirty="0" sz="3450" spc="-15"/>
              <a:t> </a:t>
            </a:r>
            <a:r>
              <a:rPr dirty="0" sz="3450"/>
              <a:t>God</a:t>
            </a:r>
            <a:r>
              <a:rPr dirty="0" sz="3450" spc="-10"/>
              <a:t> </a:t>
            </a:r>
            <a:r>
              <a:rPr dirty="0" sz="3450"/>
              <a:t>is</a:t>
            </a:r>
            <a:r>
              <a:rPr dirty="0" sz="3450" spc="-15"/>
              <a:t> </a:t>
            </a:r>
            <a:r>
              <a:rPr dirty="0" sz="3450" spc="-25"/>
              <a:t>the </a:t>
            </a:r>
            <a:r>
              <a:rPr dirty="0" sz="3450"/>
              <a:t>exact</a:t>
            </a:r>
            <a:r>
              <a:rPr dirty="0" sz="3450" spc="-65"/>
              <a:t> </a:t>
            </a:r>
            <a:r>
              <a:rPr dirty="0" sz="3450"/>
              <a:t>thing</a:t>
            </a:r>
            <a:r>
              <a:rPr dirty="0" sz="3450" spc="-65"/>
              <a:t> </a:t>
            </a:r>
            <a:r>
              <a:rPr dirty="0" sz="3450"/>
              <a:t>He</a:t>
            </a:r>
            <a:r>
              <a:rPr dirty="0" sz="3450" spc="-60"/>
              <a:t> </a:t>
            </a:r>
            <a:r>
              <a:rPr dirty="0" sz="3450"/>
              <a:t>wants</a:t>
            </a:r>
            <a:r>
              <a:rPr dirty="0" sz="3450" spc="-65"/>
              <a:t> </a:t>
            </a:r>
            <a:r>
              <a:rPr dirty="0" sz="3450"/>
              <a:t>to</a:t>
            </a:r>
            <a:r>
              <a:rPr dirty="0" sz="3450" spc="-60"/>
              <a:t> </a:t>
            </a:r>
            <a:r>
              <a:rPr dirty="0" sz="3450"/>
              <a:t>use</a:t>
            </a:r>
            <a:r>
              <a:rPr dirty="0" sz="3450" spc="-65"/>
              <a:t> </a:t>
            </a:r>
            <a:r>
              <a:rPr dirty="0" sz="3450"/>
              <a:t>the</a:t>
            </a:r>
            <a:r>
              <a:rPr dirty="0" sz="3450" spc="-60"/>
              <a:t> </a:t>
            </a:r>
            <a:r>
              <a:rPr dirty="0" sz="3450" spc="-10"/>
              <a:t>most?</a:t>
            </a:r>
            <a:endParaRPr sz="345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3964" y="422590"/>
            <a:ext cx="4850765" cy="59372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700">
                <a:solidFill>
                  <a:srgbClr val="5CE0E6"/>
                </a:solidFill>
              </a:rPr>
              <a:t>breakout</a:t>
            </a:r>
            <a:r>
              <a:rPr dirty="0" sz="3700" spc="-180">
                <a:solidFill>
                  <a:srgbClr val="5CE0E6"/>
                </a:solidFill>
              </a:rPr>
              <a:t> </a:t>
            </a:r>
            <a:r>
              <a:rPr dirty="0" sz="3700" spc="-10">
                <a:solidFill>
                  <a:srgbClr val="5CE0E6"/>
                </a:solidFill>
              </a:rPr>
              <a:t>questions</a:t>
            </a:r>
            <a:endParaRPr sz="37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9054" y="6805052"/>
            <a:ext cx="3095624" cy="204787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5554979" y="1214324"/>
            <a:ext cx="10988675" cy="7730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37285">
              <a:lnSpc>
                <a:spcPct val="116199"/>
              </a:lnSpc>
              <a:spcBef>
                <a:spcPts val="100"/>
              </a:spcBef>
            </a:pP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Ano</a:t>
            </a:r>
            <a:r>
              <a:rPr dirty="0" sz="3150" spc="-8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yung</a:t>
            </a:r>
            <a:r>
              <a:rPr dirty="0" sz="3150" spc="-8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isang</a:t>
            </a:r>
            <a:r>
              <a:rPr dirty="0" sz="3150" spc="-8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“kahinaan”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o</a:t>
            </a:r>
            <a:r>
              <a:rPr dirty="0" sz="3150" spc="-8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"empty</a:t>
            </a:r>
            <a:r>
              <a:rPr dirty="0" sz="3150" spc="-8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space"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25" b="1">
                <a:solidFill>
                  <a:srgbClr val="FFFFFF"/>
                </a:solidFill>
                <a:latin typeface="Montserrat"/>
                <a:cs typeface="Montserrat"/>
              </a:rPr>
              <a:t>sa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buhay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mo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ngayon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(is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it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school,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bad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habits,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25" b="1">
                <a:solidFill>
                  <a:srgbClr val="FFFFFF"/>
                </a:solidFill>
                <a:latin typeface="Montserrat"/>
                <a:cs typeface="Montserrat"/>
              </a:rPr>
              <a:t>or</a:t>
            </a:r>
            <a:endParaRPr sz="315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finances)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na</a:t>
            </a:r>
            <a:r>
              <a:rPr dirty="0" sz="3150" spc="-5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nahihirapan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kang</a:t>
            </a:r>
            <a:r>
              <a:rPr dirty="0" sz="3150" spc="-5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isuko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kay</a:t>
            </a:r>
            <a:r>
              <a:rPr dirty="0" sz="3150" spc="-5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Lord?</a:t>
            </a:r>
            <a:endParaRPr sz="3150">
              <a:latin typeface="Montserrat"/>
              <a:cs typeface="Montserrat"/>
            </a:endParaRPr>
          </a:p>
          <a:p>
            <a:pPr>
              <a:lnSpc>
                <a:spcPct val="100000"/>
              </a:lnSpc>
            </a:pPr>
            <a:endParaRPr sz="315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3150">
              <a:latin typeface="Montserrat"/>
              <a:cs typeface="Montserrat"/>
            </a:endParaRPr>
          </a:p>
          <a:p>
            <a:pPr marL="12700" marR="681990">
              <a:lnSpc>
                <a:spcPct val="116199"/>
              </a:lnSpc>
              <a:spcBef>
                <a:spcPts val="5"/>
              </a:spcBef>
            </a:pP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Sa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gitna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ng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iyong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pinagdadaanan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ngayon,</a:t>
            </a:r>
            <a:r>
              <a:rPr dirty="0" sz="3150" spc="-8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paano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mo</a:t>
            </a:r>
            <a:r>
              <a:rPr dirty="0" sz="3150" spc="-6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mas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maipapahayag</a:t>
            </a:r>
            <a:r>
              <a:rPr dirty="0" sz="3150" spc="-6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ang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iyong</a:t>
            </a:r>
            <a:r>
              <a:rPr dirty="0" sz="3150" spc="-6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standing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25" b="1">
                <a:solidFill>
                  <a:srgbClr val="FFFFFF"/>
                </a:solidFill>
                <a:latin typeface="Montserrat"/>
                <a:cs typeface="Montserrat"/>
              </a:rPr>
              <a:t>kay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Kristo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sa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halip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na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mag-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focus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sa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iyong</a:t>
            </a:r>
            <a:r>
              <a:rPr dirty="0" sz="3150" spc="-7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pabago-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bagong</a:t>
            </a:r>
            <a:r>
              <a:rPr dirty="0" sz="3150" spc="-3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sitwasyon?</a:t>
            </a:r>
            <a:endParaRPr sz="315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3150">
              <a:latin typeface="Montserrat"/>
              <a:cs typeface="Montserrat"/>
            </a:endParaRPr>
          </a:p>
          <a:p>
            <a:pPr marL="12700" marR="5080">
              <a:lnSpc>
                <a:spcPct val="116199"/>
              </a:lnSpc>
            </a:pP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Kapag</a:t>
            </a:r>
            <a:r>
              <a:rPr dirty="0" sz="3150" spc="-4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nakaramdam</a:t>
            </a:r>
            <a:r>
              <a:rPr dirty="0" sz="3150" spc="-4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</a:t>
            </a:r>
            <a:r>
              <a:rPr dirty="0" sz="3150" spc="-4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ng</a:t>
            </a:r>
            <a:r>
              <a:rPr dirty="0" sz="3150" spc="-4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kabiguan</a:t>
            </a:r>
            <a:r>
              <a:rPr dirty="0" sz="3150" spc="-4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o</a:t>
            </a:r>
            <a:r>
              <a:rPr dirty="0" sz="3150" spc="-4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kapag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nagkamali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ka,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ano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ang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pwede</a:t>
            </a:r>
            <a:r>
              <a:rPr dirty="0" sz="3150" spc="-5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mong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sabihin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sa</a:t>
            </a:r>
            <a:r>
              <a:rPr dirty="0" sz="3150" spc="-5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sarili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mo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para</a:t>
            </a:r>
            <a:r>
              <a:rPr dirty="0" sz="3150" spc="-6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ipaalala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na</a:t>
            </a:r>
            <a:r>
              <a:rPr dirty="0" sz="3150" spc="-6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"righteous"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</a:t>
            </a:r>
            <a:r>
              <a:rPr dirty="0" sz="3150" spc="-6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pa</a:t>
            </a:r>
            <a:r>
              <a:rPr dirty="0" sz="3150" spc="-6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rin</a:t>
            </a:r>
            <a:r>
              <a:rPr dirty="0" sz="3150" spc="-7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kay</a:t>
            </a:r>
            <a:r>
              <a:rPr dirty="0" sz="3150" spc="-65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Kristo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(your</a:t>
            </a:r>
            <a:r>
              <a:rPr dirty="0" sz="3150" spc="-13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b="1">
                <a:solidFill>
                  <a:srgbClr val="FFFFFF"/>
                </a:solidFill>
                <a:latin typeface="Montserrat"/>
                <a:cs typeface="Montserrat"/>
              </a:rPr>
              <a:t>permanent</a:t>
            </a:r>
            <a:r>
              <a:rPr dirty="0" sz="3150" spc="-130" b="1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3150" spc="-10" b="1">
                <a:solidFill>
                  <a:srgbClr val="FFFFFF"/>
                </a:solidFill>
                <a:latin typeface="Montserrat"/>
                <a:cs typeface="Montserrat"/>
              </a:rPr>
              <a:t>standing)?</a:t>
            </a:r>
            <a:endParaRPr sz="31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7370" y="456131"/>
            <a:ext cx="14694535" cy="3073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635">
              <a:lnSpc>
                <a:spcPct val="115900"/>
              </a:lnSpc>
              <a:spcBef>
                <a:spcPts val="100"/>
              </a:spcBef>
            </a:pPr>
            <a:r>
              <a:rPr dirty="0" sz="3450"/>
              <a:t>"And</a:t>
            </a:r>
            <a:r>
              <a:rPr dirty="0" sz="3450" spc="-35"/>
              <a:t> </a:t>
            </a:r>
            <a:r>
              <a:rPr dirty="0" sz="3450"/>
              <a:t>He</a:t>
            </a:r>
            <a:r>
              <a:rPr dirty="0" sz="3450" spc="-35"/>
              <a:t> </a:t>
            </a:r>
            <a:r>
              <a:rPr dirty="0" sz="3450"/>
              <a:t>said</a:t>
            </a:r>
            <a:r>
              <a:rPr dirty="0" sz="3450" spc="-35"/>
              <a:t> </a:t>
            </a:r>
            <a:r>
              <a:rPr dirty="0" sz="3450"/>
              <a:t>to</a:t>
            </a:r>
            <a:r>
              <a:rPr dirty="0" sz="3450" spc="-30"/>
              <a:t> </a:t>
            </a:r>
            <a:r>
              <a:rPr dirty="0" sz="3450"/>
              <a:t>me,</a:t>
            </a:r>
            <a:r>
              <a:rPr dirty="0" sz="3450" spc="-35"/>
              <a:t> </a:t>
            </a:r>
            <a:r>
              <a:rPr dirty="0" sz="3450"/>
              <a:t>'My</a:t>
            </a:r>
            <a:r>
              <a:rPr dirty="0" sz="3450" spc="-35"/>
              <a:t> </a:t>
            </a:r>
            <a:r>
              <a:rPr dirty="0" sz="3450"/>
              <a:t>grace</a:t>
            </a:r>
            <a:r>
              <a:rPr dirty="0" sz="3450" spc="-30"/>
              <a:t> </a:t>
            </a:r>
            <a:r>
              <a:rPr dirty="0" sz="3450"/>
              <a:t>is</a:t>
            </a:r>
            <a:r>
              <a:rPr dirty="0" sz="3450" spc="-35"/>
              <a:t> </a:t>
            </a:r>
            <a:r>
              <a:rPr dirty="0" sz="3450"/>
              <a:t>sufficient</a:t>
            </a:r>
            <a:r>
              <a:rPr dirty="0" sz="3450" spc="-35"/>
              <a:t> </a:t>
            </a:r>
            <a:r>
              <a:rPr dirty="0" sz="3450"/>
              <a:t>for</a:t>
            </a:r>
            <a:r>
              <a:rPr dirty="0" sz="3450" spc="-35"/>
              <a:t> </a:t>
            </a:r>
            <a:r>
              <a:rPr dirty="0" sz="3450"/>
              <a:t>you,</a:t>
            </a:r>
            <a:r>
              <a:rPr dirty="0" sz="3450" spc="-30"/>
              <a:t> </a:t>
            </a:r>
            <a:r>
              <a:rPr dirty="0" sz="3450"/>
              <a:t>for</a:t>
            </a:r>
            <a:r>
              <a:rPr dirty="0" sz="3450" spc="-35"/>
              <a:t> </a:t>
            </a:r>
            <a:r>
              <a:rPr dirty="0" sz="3450"/>
              <a:t>My</a:t>
            </a:r>
            <a:r>
              <a:rPr dirty="0" sz="3450" spc="-35"/>
              <a:t> </a:t>
            </a:r>
            <a:r>
              <a:rPr dirty="0" sz="3450" spc="-20"/>
              <a:t>power </a:t>
            </a:r>
            <a:r>
              <a:rPr dirty="0" sz="3450"/>
              <a:t>is</a:t>
            </a:r>
            <a:r>
              <a:rPr dirty="0" sz="3450" spc="-45"/>
              <a:t> </a:t>
            </a:r>
            <a:r>
              <a:rPr dirty="0" sz="3450"/>
              <a:t>made</a:t>
            </a:r>
            <a:r>
              <a:rPr dirty="0" sz="3450" spc="-40"/>
              <a:t> </a:t>
            </a:r>
            <a:r>
              <a:rPr dirty="0" sz="3450"/>
              <a:t>perfect</a:t>
            </a:r>
            <a:r>
              <a:rPr dirty="0" sz="3450" spc="-45"/>
              <a:t> </a:t>
            </a:r>
            <a:r>
              <a:rPr dirty="0" sz="3450"/>
              <a:t>in</a:t>
            </a:r>
            <a:r>
              <a:rPr dirty="0" sz="3450" spc="-40"/>
              <a:t> </a:t>
            </a:r>
            <a:r>
              <a:rPr dirty="0" sz="3450" spc="-25"/>
              <a:t>weakness.'</a:t>
            </a:r>
            <a:r>
              <a:rPr dirty="0" sz="3450" spc="-45"/>
              <a:t> </a:t>
            </a:r>
            <a:r>
              <a:rPr dirty="0" sz="3450"/>
              <a:t>Therefore</a:t>
            </a:r>
            <a:r>
              <a:rPr dirty="0" sz="3450" spc="-40"/>
              <a:t> </a:t>
            </a:r>
            <a:r>
              <a:rPr dirty="0" sz="3450"/>
              <a:t>most</a:t>
            </a:r>
            <a:r>
              <a:rPr dirty="0" sz="3450" spc="-45"/>
              <a:t> </a:t>
            </a:r>
            <a:r>
              <a:rPr dirty="0" sz="3450"/>
              <a:t>gladly</a:t>
            </a:r>
            <a:r>
              <a:rPr dirty="0" sz="3450" spc="-40"/>
              <a:t> </a:t>
            </a:r>
            <a:r>
              <a:rPr dirty="0" sz="3450"/>
              <a:t>I</a:t>
            </a:r>
            <a:r>
              <a:rPr dirty="0" sz="3450" spc="-45"/>
              <a:t> </a:t>
            </a:r>
            <a:r>
              <a:rPr dirty="0" sz="3450"/>
              <a:t>will</a:t>
            </a:r>
            <a:r>
              <a:rPr dirty="0" sz="3450" spc="-40"/>
              <a:t> </a:t>
            </a:r>
            <a:r>
              <a:rPr dirty="0" sz="3450" spc="-10"/>
              <a:t>rather </a:t>
            </a:r>
            <a:r>
              <a:rPr dirty="0" sz="3450"/>
              <a:t>boast</a:t>
            </a:r>
            <a:r>
              <a:rPr dirty="0" sz="3450" spc="-25"/>
              <a:t> </a:t>
            </a:r>
            <a:r>
              <a:rPr dirty="0" sz="3450"/>
              <a:t>in</a:t>
            </a:r>
            <a:r>
              <a:rPr dirty="0" sz="3450" spc="-25"/>
              <a:t> </a:t>
            </a:r>
            <a:r>
              <a:rPr dirty="0" sz="3450"/>
              <a:t>my</a:t>
            </a:r>
            <a:r>
              <a:rPr dirty="0" sz="3450" spc="-20"/>
              <a:t> </a:t>
            </a:r>
            <a:r>
              <a:rPr dirty="0" sz="3450"/>
              <a:t>infirmities,</a:t>
            </a:r>
            <a:r>
              <a:rPr dirty="0" sz="3450" spc="-25"/>
              <a:t> </a:t>
            </a:r>
            <a:r>
              <a:rPr dirty="0" sz="3450"/>
              <a:t>that</a:t>
            </a:r>
            <a:r>
              <a:rPr dirty="0" sz="3450" spc="-25"/>
              <a:t> </a:t>
            </a:r>
            <a:r>
              <a:rPr dirty="0" sz="3450"/>
              <a:t>the</a:t>
            </a:r>
            <a:r>
              <a:rPr dirty="0" sz="3450" spc="-20"/>
              <a:t> </a:t>
            </a:r>
            <a:r>
              <a:rPr dirty="0" sz="3450"/>
              <a:t>power</a:t>
            </a:r>
            <a:r>
              <a:rPr dirty="0" sz="3450" spc="-25"/>
              <a:t> </a:t>
            </a:r>
            <a:r>
              <a:rPr dirty="0" sz="3450"/>
              <a:t>of</a:t>
            </a:r>
            <a:r>
              <a:rPr dirty="0" sz="3450" spc="-20"/>
              <a:t> </a:t>
            </a:r>
            <a:r>
              <a:rPr dirty="0" sz="3450"/>
              <a:t>Christ</a:t>
            </a:r>
            <a:r>
              <a:rPr dirty="0" sz="3450" spc="-25"/>
              <a:t> </a:t>
            </a:r>
            <a:r>
              <a:rPr dirty="0" sz="3450"/>
              <a:t>may</a:t>
            </a:r>
            <a:r>
              <a:rPr dirty="0" sz="3450" spc="-25"/>
              <a:t> </a:t>
            </a:r>
            <a:r>
              <a:rPr dirty="0" sz="3450"/>
              <a:t>rest</a:t>
            </a:r>
            <a:r>
              <a:rPr dirty="0" sz="3450" spc="-20"/>
              <a:t> upon </a:t>
            </a:r>
            <a:r>
              <a:rPr dirty="0" sz="3450"/>
              <a:t>me...</a:t>
            </a:r>
            <a:r>
              <a:rPr dirty="0" sz="3450" spc="-35"/>
              <a:t> </a:t>
            </a:r>
            <a:r>
              <a:rPr dirty="0" sz="3450"/>
              <a:t>For</a:t>
            </a:r>
            <a:r>
              <a:rPr dirty="0" sz="3450" spc="-35"/>
              <a:t> </a:t>
            </a:r>
            <a:r>
              <a:rPr dirty="0" sz="3450"/>
              <a:t>when</a:t>
            </a:r>
            <a:r>
              <a:rPr dirty="0" sz="3450" spc="-30"/>
              <a:t> </a:t>
            </a:r>
            <a:r>
              <a:rPr dirty="0" sz="3450"/>
              <a:t>I</a:t>
            </a:r>
            <a:r>
              <a:rPr dirty="0" sz="3450" spc="-35"/>
              <a:t> </a:t>
            </a:r>
            <a:r>
              <a:rPr dirty="0" sz="3450"/>
              <a:t>am</a:t>
            </a:r>
            <a:r>
              <a:rPr dirty="0" sz="3450" spc="-30"/>
              <a:t> </a:t>
            </a:r>
            <a:r>
              <a:rPr dirty="0" sz="3450"/>
              <a:t>weak,</a:t>
            </a:r>
            <a:r>
              <a:rPr dirty="0" sz="3450" spc="-35"/>
              <a:t> </a:t>
            </a:r>
            <a:r>
              <a:rPr dirty="0" sz="3450"/>
              <a:t>then</a:t>
            </a:r>
            <a:r>
              <a:rPr dirty="0" sz="3450" spc="-30"/>
              <a:t> </a:t>
            </a:r>
            <a:r>
              <a:rPr dirty="0" sz="3450"/>
              <a:t>I</a:t>
            </a:r>
            <a:r>
              <a:rPr dirty="0" sz="3450" spc="-35"/>
              <a:t> </a:t>
            </a:r>
            <a:r>
              <a:rPr dirty="0" sz="3450"/>
              <a:t>am</a:t>
            </a:r>
            <a:r>
              <a:rPr dirty="0" sz="3450" spc="-30"/>
              <a:t> </a:t>
            </a:r>
            <a:r>
              <a:rPr dirty="0" sz="3450" spc="-10"/>
              <a:t>strong."</a:t>
            </a:r>
            <a:endParaRPr sz="3450"/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dirty="0" sz="3450"/>
              <a:t>–</a:t>
            </a:r>
            <a:r>
              <a:rPr dirty="0" sz="3450" spc="-45"/>
              <a:t> </a:t>
            </a:r>
            <a:r>
              <a:rPr dirty="0" sz="3450"/>
              <a:t>2</a:t>
            </a:r>
            <a:r>
              <a:rPr dirty="0" sz="3450" spc="-45"/>
              <a:t> </a:t>
            </a:r>
            <a:r>
              <a:rPr dirty="0" sz="3450" spc="-10"/>
              <a:t>Corinthians</a:t>
            </a:r>
            <a:r>
              <a:rPr dirty="0" sz="3450" spc="-45"/>
              <a:t> </a:t>
            </a:r>
            <a:r>
              <a:rPr dirty="0" sz="3450" spc="-25"/>
              <a:t>12:9-10</a:t>
            </a:r>
            <a:endParaRPr sz="34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8850" y="2016172"/>
            <a:ext cx="9172573" cy="82708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5287" rIns="0" bIns="0" rtlCol="0" vert="horz">
            <a:spAutoFit/>
          </a:bodyPr>
          <a:lstStyle/>
          <a:p>
            <a:pPr marL="977900">
              <a:lnSpc>
                <a:spcPct val="100000"/>
              </a:lnSpc>
              <a:spcBef>
                <a:spcPts val="140"/>
              </a:spcBef>
            </a:pPr>
            <a:r>
              <a:rPr dirty="0" sz="4800"/>
              <a:t>Empty</a:t>
            </a:r>
            <a:r>
              <a:rPr dirty="0" sz="4800" spc="20"/>
              <a:t> </a:t>
            </a:r>
            <a:r>
              <a:rPr dirty="0" sz="4800"/>
              <a:t>is</a:t>
            </a:r>
            <a:r>
              <a:rPr dirty="0" sz="4800" spc="25"/>
              <a:t> </a:t>
            </a:r>
            <a:r>
              <a:rPr dirty="0" sz="4800"/>
              <a:t>the</a:t>
            </a:r>
            <a:r>
              <a:rPr dirty="0" sz="4800" spc="25"/>
              <a:t> </a:t>
            </a:r>
            <a:r>
              <a:rPr dirty="0" sz="4800"/>
              <a:t>perfect</a:t>
            </a:r>
            <a:r>
              <a:rPr dirty="0" sz="4800" spc="25"/>
              <a:t> </a:t>
            </a:r>
            <a:r>
              <a:rPr dirty="0" sz="4800"/>
              <a:t>starting</a:t>
            </a:r>
            <a:r>
              <a:rPr dirty="0" sz="4800" spc="25"/>
              <a:t> </a:t>
            </a:r>
            <a:r>
              <a:rPr dirty="0" sz="4800" spc="-10"/>
              <a:t>point.</a:t>
            </a:r>
            <a:endParaRPr sz="4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39225"/>
            <a:ext cx="18287999" cy="36575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3640" rIns="0" bIns="0" rtlCol="0" vert="horz">
            <a:spAutoFit/>
          </a:bodyPr>
          <a:lstStyle/>
          <a:p>
            <a:pPr marL="611505">
              <a:lnSpc>
                <a:spcPct val="100000"/>
              </a:lnSpc>
              <a:spcBef>
                <a:spcPts val="114"/>
              </a:spcBef>
            </a:pPr>
            <a:r>
              <a:rPr dirty="0"/>
              <a:t>When</a:t>
            </a:r>
            <a:r>
              <a:rPr dirty="0" spc="-30"/>
              <a:t> </a:t>
            </a:r>
            <a:r>
              <a:rPr dirty="0"/>
              <a:t>you</a:t>
            </a:r>
            <a:r>
              <a:rPr dirty="0" spc="-25"/>
              <a:t> </a:t>
            </a:r>
            <a:r>
              <a:rPr dirty="0"/>
              <a:t>are</a:t>
            </a:r>
            <a:r>
              <a:rPr dirty="0" spc="-25"/>
              <a:t> </a:t>
            </a:r>
            <a:r>
              <a:rPr dirty="0"/>
              <a:t>empty</a:t>
            </a:r>
            <a:r>
              <a:rPr dirty="0" spc="-2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self,</a:t>
            </a:r>
            <a:r>
              <a:rPr dirty="0" spc="-40"/>
              <a:t> </a:t>
            </a:r>
            <a:r>
              <a:rPr dirty="0"/>
              <a:t>you</a:t>
            </a:r>
            <a:r>
              <a:rPr dirty="0" spc="-25"/>
              <a:t> </a:t>
            </a:r>
            <a:r>
              <a:rPr dirty="0"/>
              <a:t>are</a:t>
            </a:r>
            <a:r>
              <a:rPr dirty="0" spc="-25"/>
              <a:t> </a:t>
            </a:r>
            <a:r>
              <a:rPr dirty="0"/>
              <a:t>full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 spc="-20"/>
              <a:t>Him!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54619"/>
            <a:ext cx="18287999" cy="48672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8556" y="705167"/>
            <a:ext cx="14775180" cy="607060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You</a:t>
            </a:r>
            <a:r>
              <a:rPr dirty="0" spc="-45"/>
              <a:t> </a:t>
            </a:r>
            <a:r>
              <a:rPr dirty="0"/>
              <a:t>don’t</a:t>
            </a:r>
            <a:r>
              <a:rPr dirty="0" spc="-40"/>
              <a:t> </a:t>
            </a:r>
            <a:r>
              <a:rPr dirty="0"/>
              <a:t>have</a:t>
            </a:r>
            <a:r>
              <a:rPr dirty="0" spc="-45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/>
              <a:t>be</a:t>
            </a:r>
            <a:r>
              <a:rPr dirty="0" spc="-40"/>
              <a:t> </a:t>
            </a:r>
            <a:r>
              <a:rPr dirty="0"/>
              <a:t>flawlessly</a:t>
            </a:r>
            <a:r>
              <a:rPr dirty="0" spc="-45"/>
              <a:t> </a:t>
            </a:r>
            <a:r>
              <a:rPr dirty="0"/>
              <a:t>strong</a:t>
            </a:r>
            <a:r>
              <a:rPr dirty="0" spc="-40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/>
              <a:t>be</a:t>
            </a:r>
            <a:r>
              <a:rPr dirty="0" spc="-45"/>
              <a:t> </a:t>
            </a:r>
            <a:r>
              <a:rPr dirty="0"/>
              <a:t>built</a:t>
            </a:r>
            <a:r>
              <a:rPr dirty="0" spc="-40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 spc="-10"/>
              <a:t>stand.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1957" y="1531513"/>
            <a:ext cx="3362324" cy="87534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3640" rIns="0" bIns="0" rtlCol="0" vert="horz">
            <a:spAutoFit/>
          </a:bodyPr>
          <a:lstStyle/>
          <a:p>
            <a:pPr marL="1475740">
              <a:lnSpc>
                <a:spcPct val="100000"/>
              </a:lnSpc>
              <a:spcBef>
                <a:spcPts val="114"/>
              </a:spcBef>
            </a:pPr>
            <a:r>
              <a:rPr dirty="0"/>
              <a:t>Never</a:t>
            </a:r>
            <a:r>
              <a:rPr dirty="0" spc="-50"/>
              <a:t> </a:t>
            </a:r>
            <a:r>
              <a:rPr dirty="0"/>
              <a:t>judge</a:t>
            </a:r>
            <a:r>
              <a:rPr dirty="0" spc="-40"/>
              <a:t> </a:t>
            </a:r>
            <a:r>
              <a:rPr dirty="0"/>
              <a:t>your</a:t>
            </a:r>
            <a:r>
              <a:rPr dirty="0" spc="-40"/>
              <a:t> </a:t>
            </a:r>
            <a:r>
              <a:rPr dirty="0"/>
              <a:t>standing</a:t>
            </a:r>
            <a:r>
              <a:rPr dirty="0" spc="-40"/>
              <a:t> </a:t>
            </a:r>
            <a:r>
              <a:rPr dirty="0"/>
              <a:t>by</a:t>
            </a:r>
            <a:r>
              <a:rPr dirty="0" spc="-40"/>
              <a:t> </a:t>
            </a:r>
            <a:r>
              <a:rPr dirty="0"/>
              <a:t>your</a:t>
            </a:r>
            <a:r>
              <a:rPr dirty="0" spc="-40"/>
              <a:t> </a:t>
            </a:r>
            <a:r>
              <a:rPr dirty="0" spc="-10"/>
              <a:t>state.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652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760"/>
              </a:spcBef>
            </a:pPr>
            <a:r>
              <a:rPr dirty="0" sz="3450"/>
              <a:t>Moreover</a:t>
            </a:r>
            <a:r>
              <a:rPr dirty="0" sz="3450" spc="-75"/>
              <a:t> </a:t>
            </a:r>
            <a:r>
              <a:rPr dirty="0" sz="3450"/>
              <a:t>the</a:t>
            </a:r>
            <a:r>
              <a:rPr dirty="0" sz="3450" spc="-70"/>
              <a:t> </a:t>
            </a:r>
            <a:r>
              <a:rPr dirty="0" sz="3450"/>
              <a:t>law</a:t>
            </a:r>
            <a:r>
              <a:rPr dirty="0" sz="3450" spc="-75"/>
              <a:t> </a:t>
            </a:r>
            <a:r>
              <a:rPr dirty="0" sz="3450"/>
              <a:t>entered</a:t>
            </a:r>
            <a:r>
              <a:rPr dirty="0" sz="3450" spc="-70"/>
              <a:t> </a:t>
            </a:r>
            <a:r>
              <a:rPr dirty="0" sz="3450"/>
              <a:t>that</a:t>
            </a:r>
            <a:r>
              <a:rPr dirty="0" sz="3450" spc="-70"/>
              <a:t> </a:t>
            </a:r>
            <a:r>
              <a:rPr dirty="0" sz="3450"/>
              <a:t>the</a:t>
            </a:r>
            <a:r>
              <a:rPr dirty="0" sz="3450" spc="-75"/>
              <a:t> </a:t>
            </a:r>
            <a:r>
              <a:rPr dirty="0" sz="3450"/>
              <a:t>offense</a:t>
            </a:r>
            <a:r>
              <a:rPr dirty="0" sz="3450" spc="-70"/>
              <a:t> </a:t>
            </a:r>
            <a:r>
              <a:rPr dirty="0" sz="3450"/>
              <a:t>might</a:t>
            </a:r>
            <a:r>
              <a:rPr dirty="0" sz="3450" spc="-75"/>
              <a:t> </a:t>
            </a:r>
            <a:r>
              <a:rPr dirty="0" sz="3450" spc="-10"/>
              <a:t>abound.</a:t>
            </a:r>
            <a:endParaRPr sz="3450"/>
          </a:p>
          <a:p>
            <a:pPr algn="ctr" marL="210820" marR="326390">
              <a:lnSpc>
                <a:spcPct val="115900"/>
              </a:lnSpc>
            </a:pPr>
            <a:r>
              <a:rPr dirty="0" sz="3450"/>
              <a:t>But</a:t>
            </a:r>
            <a:r>
              <a:rPr dirty="0" sz="3450" spc="-35"/>
              <a:t> </a:t>
            </a:r>
            <a:r>
              <a:rPr dirty="0" sz="3450"/>
              <a:t>where</a:t>
            </a:r>
            <a:r>
              <a:rPr dirty="0" sz="3450" spc="-35"/>
              <a:t> </a:t>
            </a:r>
            <a:r>
              <a:rPr dirty="0" sz="3450"/>
              <a:t>sin</a:t>
            </a:r>
            <a:r>
              <a:rPr dirty="0" sz="3450" spc="-30"/>
              <a:t> </a:t>
            </a:r>
            <a:r>
              <a:rPr dirty="0" sz="3450"/>
              <a:t>abounded,</a:t>
            </a:r>
            <a:r>
              <a:rPr dirty="0" sz="3450" spc="-35"/>
              <a:t> </a:t>
            </a:r>
            <a:r>
              <a:rPr dirty="0" sz="3450"/>
              <a:t>grace</a:t>
            </a:r>
            <a:r>
              <a:rPr dirty="0" sz="3450" spc="-35"/>
              <a:t> </a:t>
            </a:r>
            <a:r>
              <a:rPr dirty="0" sz="3450"/>
              <a:t>abounded</a:t>
            </a:r>
            <a:r>
              <a:rPr dirty="0" sz="3450" spc="-30"/>
              <a:t> </a:t>
            </a:r>
            <a:r>
              <a:rPr dirty="0" sz="3450"/>
              <a:t>much</a:t>
            </a:r>
            <a:r>
              <a:rPr dirty="0" sz="3450" spc="-35"/>
              <a:t> </a:t>
            </a:r>
            <a:r>
              <a:rPr dirty="0" sz="3450" spc="-10"/>
              <a:t>more." </a:t>
            </a:r>
            <a:r>
              <a:rPr dirty="0" sz="3450"/>
              <a:t>–</a:t>
            </a:r>
            <a:r>
              <a:rPr dirty="0" sz="3450" spc="-75"/>
              <a:t> </a:t>
            </a:r>
            <a:r>
              <a:rPr dirty="0" sz="3450"/>
              <a:t>Romans</a:t>
            </a:r>
            <a:r>
              <a:rPr dirty="0" sz="3450" spc="-75"/>
              <a:t> </a:t>
            </a:r>
            <a:r>
              <a:rPr dirty="0" sz="3450" spc="-20"/>
              <a:t>5:20</a:t>
            </a:r>
            <a:endParaRPr sz="345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8220" y="2592226"/>
            <a:ext cx="7267574" cy="76947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Karen Joan Tan-Paco</dc:creator>
  <cp:keywords>DAHSCwCb-no,BADG43PMvxA</cp:keywords>
  <dc:title>You don’t have to be flawlessly strong to be built to stand.</dc:title>
  <dcterms:created xsi:type="dcterms:W3CDTF">2026-08-12T10:40:30Z</dcterms:created>
  <dcterms:modified xsi:type="dcterms:W3CDTF">2026-08-12T10:40:30Z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2026-08-12T00:00:00Z</vt:filetime>
  </property>
  <property fmtid="{D5CDD505-2E9C-101B-9397-08002B2CF9AE}" pid="3" name="Creator">
    <vt:lpwstr>Canva</vt:lpwstr>
  </property>
  <property fmtid="{D5CDD505-2E9C-101B-9397-08002B2CF9AE}" pid="4" name="LastSaved">
    <vt:filetime>2026-08-12T00:00:00Z</vt:filetime>
  </property>
  <property fmtid="{D5CDD505-2E9C-101B-9397-08002B2CF9AE}" pid="5" name="Producer">
    <vt:lpwstr>Canva</vt:lpwstr>
  </property>
</Properties>
</file>