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slide+xml" PartName="/ppt/slides/slide13.xml"/>
  <Override ContentType="application/vnd.openxmlformats-officedocument.presentationml.slide+xml" PartName="/ppt/slides/slide14.xml"/>
  <Override ContentType="application/vnd.openxmlformats-officedocument.presentationml.slide+xml" PartName="/ppt/slides/slide15.xml"/>
  <Override ContentType="application/vnd.openxmlformats-officedocument.presentationml.slide+xml" PartName="/ppt/slides/slide16.xml"/>
  <Override ContentType="application/vnd.openxmlformats-officedocument.presentationml.slide+xml" PartName="/ppt/slides/slide17.xml"/>
  <Override ContentType="application/vnd.openxmlformats-officedocument.presentationml.slide+xml" PartName="/ppt/slides/slide18.xml"/>
  <Override ContentType="application/vnd.openxmlformats-officedocument.presentationml.slide+xml" PartName="/ppt/slides/slide19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</p:sldIdLst>
  <p:sldSz cx="17462500" cy="9753600"/>
  <p:notesSz cx="6858000" cy="9144000"/>
  <p:embeddedFontLst>
    <p:embeddedFont>
      <p:font typeface="Fraunces Semi-Bold" charset="1" panose="00000000000000000000"/>
      <p:regular r:id="rId27"/>
    </p:embeddedFont>
    <p:embeddedFont>
      <p:font typeface="Fraunces Light Italics" charset="1" panose="00000000000000000000"/>
      <p:regular r:id="rId28"/>
    </p:embeddedFont>
    <p:embeddedFont>
      <p:font typeface="Fraunces Italics" charset="1" panose="00000000000000000000"/>
      <p:regular r:id="rId29"/>
    </p:embeddedFont>
    <p:embeddedFont>
      <p:font typeface="Boston Angel" charset="1" panose="00000000000000000000"/>
      <p:regular r:id="rId30"/>
    </p:embeddedFont>
    <p:embeddedFont>
      <p:font typeface="DM Sans" charset="1" panose="00000000000000000000"/>
      <p:regular r:id="rId31"/>
    </p:embeddedFont>
    <p:embeddedFont>
      <p:font typeface="Roboto Bold" charset="1" panose="02000000000000000000"/>
      <p:regular r:id="rId32"/>
    </p:embeddedFont>
    <p:embeddedFont>
      <p:font typeface="PT Serif Bold" charset="1" panose="020A0703040505020204"/>
      <p:regular r:id="rId33"/>
    </p:embeddedFont>
    <p:embeddedFont>
      <p:font typeface="Alike" charset="1" panose="02000000000000000000"/>
      <p:regular r:id="rId34"/>
    </p:embeddedFont>
    <p:embeddedFont>
      <p:font typeface="Montserrat Bold" charset="1" panose="00000800000000000000"/>
      <p:regular r:id="rId35"/>
    </p:embeddedFont>
    <p:embeddedFont>
      <p:font typeface="Literaturnaya Bold" charset="1" panose="02020803070505020403"/>
      <p:regular r:id="rId36"/>
    </p:embeddedFont>
    <p:embeddedFont>
      <p:font typeface="Montserrat" charset="1" panose="00000500000000000000"/>
      <p:regular r:id="rId37"/>
    </p:embeddedFont>
    <p:embeddedFont>
      <p:font typeface="TT Commons Pro" charset="1" panose="020B0103030102020204"/>
      <p:regular r:id="rId38"/>
    </p:embeddedFont>
    <p:embeddedFont>
      <p:font typeface="Fraunces" charset="1" panose="00000000000000000000"/>
      <p:regular r:id="rId39"/>
    </p:embeddedFont>
    <p:embeddedFont>
      <p:font typeface="PT Serif" charset="1" panose="020A0603040505020204"/>
      <p:regular r:id="rId40"/>
    </p:embeddedFont>
    <p:embeddedFont>
      <p:font typeface="Nourd" charset="1" panose="00000500000000000000"/>
      <p:regular r:id="rId41"/>
    </p:embeddedFont>
    <p:embeddedFont>
      <p:font typeface="Libre Baskerville" charset="1" panose="02000000000000000000"/>
      <p:regular r:id="rId42"/>
    </p:embeddedFont>
    <p:embeddedFont>
      <p:font typeface="Libre Baskerville Bold" charset="1" panose="02000000000000000000"/>
      <p:regular r:id="rId43"/>
    </p:embeddedFont>
    <p:embeddedFont>
      <p:font typeface="Brixton" charset="1" panose="00000000000000000000"/>
      <p:regular r:id="rId44"/>
    </p:embeddedFont>
    <p:embeddedFont>
      <p:font typeface="HK Grotesk Medium" charset="1" panose="00000600000000000000"/>
      <p:regular r:id="rId45"/>
    </p:embeddedFont>
    <p:embeddedFont>
      <p:font typeface="Noto Serif Bold" charset="1" panose="02020800060500020200"/>
      <p:regular r:id="rId46"/>
    </p:embeddedFont>
    <p:embeddedFont>
      <p:font typeface="Noto Serif" charset="1" panose="02020600060500020200"/>
      <p:regular r:id="rId47"/>
    </p:embeddedFont>
    <p:embeddedFont>
      <p:font typeface="Roboto" charset="1" panose="02000000000000000000"/>
      <p:regular r:id="rId48"/>
    </p:embeddedFont>
    <p:embeddedFont>
      <p:font typeface="Open Sauce" charset="1" panose="00000500000000000000"/>
      <p:regular r:id="rId49"/>
    </p:embeddedFont>
    <p:embeddedFont>
      <p:font typeface="Open Sauce Bold" charset="1" panose="00000800000000000000"/>
      <p:regular r:id="rId50"/>
    </p:embeddedFont>
    <p:embeddedFont>
      <p:font typeface="DM Sans Bold" charset="1" panose="00000000000000000000"/>
      <p:regular r:id="rId51"/>
    </p:embeddedFont>
    <p:embeddedFont>
      <p:font typeface="Georgia Pro Condensed" charset="1" panose="02040506050405020303"/>
      <p:regular r:id="rId52"/>
    </p:embeddedFont>
    <p:embeddedFont>
      <p:font typeface="Georgia Pro Condensed Bold" charset="1" panose="02040806050405020203"/>
      <p:regular r:id="rId53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slides/slide5.xml" Type="http://schemas.openxmlformats.org/officeDocument/2006/relationships/slide"/><Relationship Id="rId11" Target="slides/slide6.xml" Type="http://schemas.openxmlformats.org/officeDocument/2006/relationships/slide"/><Relationship Id="rId12" Target="slides/slide7.xml" Type="http://schemas.openxmlformats.org/officeDocument/2006/relationships/slide"/><Relationship Id="rId13" Target="slides/slide8.xml" Type="http://schemas.openxmlformats.org/officeDocument/2006/relationships/slide"/><Relationship Id="rId14" Target="slides/slide9.xml" Type="http://schemas.openxmlformats.org/officeDocument/2006/relationships/slide"/><Relationship Id="rId15" Target="slides/slide10.xml" Type="http://schemas.openxmlformats.org/officeDocument/2006/relationships/slide"/><Relationship Id="rId16" Target="slides/slide11.xml" Type="http://schemas.openxmlformats.org/officeDocument/2006/relationships/slide"/><Relationship Id="rId17" Target="slides/slide12.xml" Type="http://schemas.openxmlformats.org/officeDocument/2006/relationships/slide"/><Relationship Id="rId18" Target="slides/slide13.xml" Type="http://schemas.openxmlformats.org/officeDocument/2006/relationships/slide"/><Relationship Id="rId19" Target="slides/slide14.xml" Type="http://schemas.openxmlformats.org/officeDocument/2006/relationships/slide"/><Relationship Id="rId2" Target="presProps.xml" Type="http://schemas.openxmlformats.org/officeDocument/2006/relationships/presProps"/><Relationship Id="rId20" Target="slides/slide15.xml" Type="http://schemas.openxmlformats.org/officeDocument/2006/relationships/slide"/><Relationship Id="rId21" Target="slides/slide16.xml" Type="http://schemas.openxmlformats.org/officeDocument/2006/relationships/slide"/><Relationship Id="rId22" Target="slides/slide17.xml" Type="http://schemas.openxmlformats.org/officeDocument/2006/relationships/slide"/><Relationship Id="rId23" Target="slides/slide18.xml" Type="http://schemas.openxmlformats.org/officeDocument/2006/relationships/slide"/><Relationship Id="rId24" Target="slides/slide19.xml" Type="http://schemas.openxmlformats.org/officeDocument/2006/relationships/slide"/><Relationship Id="rId25" Target="slides/slide20.xml" Type="http://schemas.openxmlformats.org/officeDocument/2006/relationships/slide"/><Relationship Id="rId26" Target="slides/slide21.xml" Type="http://schemas.openxmlformats.org/officeDocument/2006/relationships/slide"/><Relationship Id="rId27" Target="fonts/font27.fntdata" Type="http://schemas.openxmlformats.org/officeDocument/2006/relationships/font"/><Relationship Id="rId28" Target="fonts/font28.fntdata" Type="http://schemas.openxmlformats.org/officeDocument/2006/relationships/font"/><Relationship Id="rId29" Target="fonts/font29.fntdata" Type="http://schemas.openxmlformats.org/officeDocument/2006/relationships/font"/><Relationship Id="rId3" Target="viewProps.xml" Type="http://schemas.openxmlformats.org/officeDocument/2006/relationships/viewProps"/><Relationship Id="rId30" Target="fonts/font30.fntdata" Type="http://schemas.openxmlformats.org/officeDocument/2006/relationships/font"/><Relationship Id="rId31" Target="fonts/font31.fntdata" Type="http://schemas.openxmlformats.org/officeDocument/2006/relationships/font"/><Relationship Id="rId32" Target="fonts/font32.fntdata" Type="http://schemas.openxmlformats.org/officeDocument/2006/relationships/font"/><Relationship Id="rId33" Target="fonts/font33.fntdata" Type="http://schemas.openxmlformats.org/officeDocument/2006/relationships/font"/><Relationship Id="rId34" Target="fonts/font34.fntdata" Type="http://schemas.openxmlformats.org/officeDocument/2006/relationships/font"/><Relationship Id="rId35" Target="fonts/font35.fntdata" Type="http://schemas.openxmlformats.org/officeDocument/2006/relationships/font"/><Relationship Id="rId36" Target="fonts/font36.fntdata" Type="http://schemas.openxmlformats.org/officeDocument/2006/relationships/font"/><Relationship Id="rId37" Target="fonts/font37.fntdata" Type="http://schemas.openxmlformats.org/officeDocument/2006/relationships/font"/><Relationship Id="rId38" Target="fonts/font38.fntdata" Type="http://schemas.openxmlformats.org/officeDocument/2006/relationships/font"/><Relationship Id="rId39" Target="fonts/font39.fntdata" Type="http://schemas.openxmlformats.org/officeDocument/2006/relationships/font"/><Relationship Id="rId4" Target="theme/theme1.xml" Type="http://schemas.openxmlformats.org/officeDocument/2006/relationships/theme"/><Relationship Id="rId40" Target="fonts/font40.fntdata" Type="http://schemas.openxmlformats.org/officeDocument/2006/relationships/font"/><Relationship Id="rId41" Target="fonts/font41.fntdata" Type="http://schemas.openxmlformats.org/officeDocument/2006/relationships/font"/><Relationship Id="rId42" Target="fonts/font42.fntdata" Type="http://schemas.openxmlformats.org/officeDocument/2006/relationships/font"/><Relationship Id="rId43" Target="fonts/font43.fntdata" Type="http://schemas.openxmlformats.org/officeDocument/2006/relationships/font"/><Relationship Id="rId44" Target="fonts/font44.fntdata" Type="http://schemas.openxmlformats.org/officeDocument/2006/relationships/font"/><Relationship Id="rId45" Target="fonts/font45.fntdata" Type="http://schemas.openxmlformats.org/officeDocument/2006/relationships/font"/><Relationship Id="rId46" Target="fonts/font46.fntdata" Type="http://schemas.openxmlformats.org/officeDocument/2006/relationships/font"/><Relationship Id="rId47" Target="fonts/font47.fntdata" Type="http://schemas.openxmlformats.org/officeDocument/2006/relationships/font"/><Relationship Id="rId48" Target="fonts/font48.fntdata" Type="http://schemas.openxmlformats.org/officeDocument/2006/relationships/font"/><Relationship Id="rId49" Target="fonts/font49.fntdata" Type="http://schemas.openxmlformats.org/officeDocument/2006/relationships/font"/><Relationship Id="rId5" Target="tableStyles.xml" Type="http://schemas.openxmlformats.org/officeDocument/2006/relationships/tableStyles"/><Relationship Id="rId50" Target="fonts/font50.fntdata" Type="http://schemas.openxmlformats.org/officeDocument/2006/relationships/font"/><Relationship Id="rId51" Target="fonts/font51.fntdata" Type="http://schemas.openxmlformats.org/officeDocument/2006/relationships/font"/><Relationship Id="rId52" Target="fonts/font52.fntdata" Type="http://schemas.openxmlformats.org/officeDocument/2006/relationships/font"/><Relationship Id="rId53" Target="fonts/font53.fntdata" Type="http://schemas.openxmlformats.org/officeDocument/2006/relationships/font"/><Relationship Id="rId6" Target="slides/slide1.xml" Type="http://schemas.openxmlformats.org/officeDocument/2006/relationships/slide"/><Relationship Id="rId7" Target="slides/slide2.xml" Type="http://schemas.openxmlformats.org/officeDocument/2006/relationships/slide"/><Relationship Id="rId8" Target="slides/slide3.xml" Type="http://schemas.openxmlformats.org/officeDocument/2006/relationships/slide"/><Relationship Id="rId9" Target="slides/slide4.xml" Type="http://schemas.openxmlformats.org/officeDocument/2006/relationships/slide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9.png" Type="http://schemas.openxmlformats.org/officeDocument/2006/relationships/image"/><Relationship Id="rId11" Target="../media/image10.png" Type="http://schemas.openxmlformats.org/officeDocument/2006/relationships/image"/><Relationship Id="rId2" Target="../media/image1.png" Type="http://schemas.openxmlformats.org/officeDocument/2006/relationships/image"/><Relationship Id="rId3" Target="../media/image2.png" Type="http://schemas.openxmlformats.org/officeDocument/2006/relationships/image"/><Relationship Id="rId4" Target="../media/image3.png" Type="http://schemas.openxmlformats.org/officeDocument/2006/relationships/image"/><Relationship Id="rId5" Target="../media/image4.png" Type="http://schemas.openxmlformats.org/officeDocument/2006/relationships/image"/><Relationship Id="rId6" Target="../media/image5.png" Type="http://schemas.openxmlformats.org/officeDocument/2006/relationships/image"/><Relationship Id="rId7" Target="../media/image6.png" Type="http://schemas.openxmlformats.org/officeDocument/2006/relationships/image"/><Relationship Id="rId8" Target="../media/image7.png" Type="http://schemas.openxmlformats.org/officeDocument/2006/relationships/image"/><Relationship Id="rId9" Target="../media/image8.png" Type="http://schemas.openxmlformats.org/officeDocument/2006/relationships/image"/></Relationships>
</file>

<file path=ppt/slides/_rels/slide1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3.png" Type="http://schemas.openxmlformats.org/officeDocument/2006/relationships/image"/><Relationship Id="rId3" Target="../media/image24.png" Type="http://schemas.openxmlformats.org/officeDocument/2006/relationships/image"/><Relationship Id="rId4" Target="../media/image10.png" Type="http://schemas.openxmlformats.org/officeDocument/2006/relationships/image"/></Relationships>
</file>

<file path=ppt/slides/_rels/slide1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8.png" Type="http://schemas.openxmlformats.org/officeDocument/2006/relationships/image"/><Relationship Id="rId3" Target="../media/image29.png" Type="http://schemas.openxmlformats.org/officeDocument/2006/relationships/image"/><Relationship Id="rId4" Target="../media/image30.png" Type="http://schemas.openxmlformats.org/officeDocument/2006/relationships/image"/><Relationship Id="rId5" Target="../media/image31.png" Type="http://schemas.openxmlformats.org/officeDocument/2006/relationships/image"/><Relationship Id="rId6" Target="../media/image32.png" Type="http://schemas.openxmlformats.org/officeDocument/2006/relationships/image"/><Relationship Id="rId7" Target="../media/image10.png" Type="http://schemas.openxmlformats.org/officeDocument/2006/relationships/image"/></Relationships>
</file>

<file path=ppt/slides/_rels/slide1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3.png" Type="http://schemas.openxmlformats.org/officeDocument/2006/relationships/image"/></Relationships>
</file>

<file path=ppt/slides/_rels/slide1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6.png" Type="http://schemas.openxmlformats.org/officeDocument/2006/relationships/image"/><Relationship Id="rId3" Target="../media/image34.png" Type="http://schemas.openxmlformats.org/officeDocument/2006/relationships/image"/><Relationship Id="rId4" Target="../media/image10.png" Type="http://schemas.openxmlformats.org/officeDocument/2006/relationships/image"/></Relationships>
</file>

<file path=ppt/slides/_rels/slide1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8.png" Type="http://schemas.openxmlformats.org/officeDocument/2006/relationships/image"/><Relationship Id="rId3" Target="../media/image29.png" Type="http://schemas.openxmlformats.org/officeDocument/2006/relationships/image"/><Relationship Id="rId4" Target="../media/image30.png" Type="http://schemas.openxmlformats.org/officeDocument/2006/relationships/image"/><Relationship Id="rId5" Target="../media/image31.png" Type="http://schemas.openxmlformats.org/officeDocument/2006/relationships/image"/><Relationship Id="rId6" Target="../media/image32.png" Type="http://schemas.openxmlformats.org/officeDocument/2006/relationships/image"/><Relationship Id="rId7" Target="../media/image10.png" Type="http://schemas.openxmlformats.org/officeDocument/2006/relationships/image"/></Relationships>
</file>

<file path=ppt/slides/_rels/slide1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5.png" Type="http://schemas.openxmlformats.org/officeDocument/2006/relationships/image"/><Relationship Id="rId3" Target="../media/image36.png" Type="http://schemas.openxmlformats.org/officeDocument/2006/relationships/image"/><Relationship Id="rId4" Target="../media/image10.png" Type="http://schemas.openxmlformats.org/officeDocument/2006/relationships/image"/></Relationships>
</file>

<file path=ppt/slides/_rels/slide1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7.png" Type="http://schemas.openxmlformats.org/officeDocument/2006/relationships/image"/><Relationship Id="rId3" Target="../media/image38.png" Type="http://schemas.openxmlformats.org/officeDocument/2006/relationships/image"/><Relationship Id="rId4" Target="../media/image39.png" Type="http://schemas.openxmlformats.org/officeDocument/2006/relationships/image"/><Relationship Id="rId5" Target="../media/image40.png" Type="http://schemas.openxmlformats.org/officeDocument/2006/relationships/image"/><Relationship Id="rId6" Target="../media/image41.png" Type="http://schemas.openxmlformats.org/officeDocument/2006/relationships/image"/><Relationship Id="rId7" Target="../media/image42.png" Type="http://schemas.openxmlformats.org/officeDocument/2006/relationships/image"/><Relationship Id="rId8" Target="../media/image10.png" Type="http://schemas.openxmlformats.org/officeDocument/2006/relationships/image"/></Relationships>
</file>

<file path=ppt/slides/_rels/slide1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10.png" Type="http://schemas.openxmlformats.org/officeDocument/2006/relationships/image"/><Relationship Id="rId2" Target="../media/image43.png" Type="http://schemas.openxmlformats.org/officeDocument/2006/relationships/image"/><Relationship Id="rId3" Target="../media/image44.png" Type="http://schemas.openxmlformats.org/officeDocument/2006/relationships/image"/><Relationship Id="rId4" Target="../media/image45.png" Type="http://schemas.openxmlformats.org/officeDocument/2006/relationships/image"/><Relationship Id="rId5" Target="../media/image46.png" Type="http://schemas.openxmlformats.org/officeDocument/2006/relationships/image"/><Relationship Id="rId6" Target="../media/image47.png" Type="http://schemas.openxmlformats.org/officeDocument/2006/relationships/image"/><Relationship Id="rId7" Target="../media/image48.png" Type="http://schemas.openxmlformats.org/officeDocument/2006/relationships/image"/><Relationship Id="rId8" Target="../media/image49.png" Type="http://schemas.openxmlformats.org/officeDocument/2006/relationships/image"/><Relationship Id="rId9" Target="../media/image50.png" Type="http://schemas.openxmlformats.org/officeDocument/2006/relationships/image"/></Relationships>
</file>

<file path=ppt/slides/_rels/slide1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1.png" Type="http://schemas.openxmlformats.org/officeDocument/2006/relationships/image"/><Relationship Id="rId3" Target="../media/image52.png" Type="http://schemas.openxmlformats.org/officeDocument/2006/relationships/image"/><Relationship Id="rId4" Target="../media/image10.png" Type="http://schemas.openxmlformats.org/officeDocument/2006/relationships/image"/></Relationships>
</file>

<file path=ppt/slides/_rels/slide1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3.png" Type="http://schemas.openxmlformats.org/officeDocument/2006/relationships/image"/><Relationship Id="rId3" Target="../media/image54.png" Type="http://schemas.openxmlformats.org/officeDocument/2006/relationships/image"/><Relationship Id="rId4" Target="../media/image55.png" Type="http://schemas.openxmlformats.org/officeDocument/2006/relationships/image"/><Relationship Id="rId5" Target="../media/image56.png" Type="http://schemas.openxmlformats.org/officeDocument/2006/relationships/image"/><Relationship Id="rId6" Target="../media/image57.png" Type="http://schemas.openxmlformats.org/officeDocument/2006/relationships/image"/><Relationship Id="rId7" Target="../media/image10.pn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1.png" Type="http://schemas.openxmlformats.org/officeDocument/2006/relationships/image"/><Relationship Id="rId3" Target="../media/image12.png" Type="http://schemas.openxmlformats.org/officeDocument/2006/relationships/image"/><Relationship Id="rId4" Target="../media/image10.png" Type="http://schemas.openxmlformats.org/officeDocument/2006/relationships/image"/></Relationships>
</file>

<file path=ppt/slides/_rels/slide2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8.png" Type="http://schemas.openxmlformats.org/officeDocument/2006/relationships/image"/><Relationship Id="rId3" Target="../media/image59.png" Type="http://schemas.openxmlformats.org/officeDocument/2006/relationships/image"/><Relationship Id="rId4" Target="../media/image60.png" Type="http://schemas.openxmlformats.org/officeDocument/2006/relationships/image"/><Relationship Id="rId5" Target="../media/image61.png" Type="http://schemas.openxmlformats.org/officeDocument/2006/relationships/image"/><Relationship Id="rId6" Target="../media/image62.png" Type="http://schemas.openxmlformats.org/officeDocument/2006/relationships/image"/><Relationship Id="rId7" Target="../media/image10.png" Type="http://schemas.openxmlformats.org/officeDocument/2006/relationships/image"/></Relationships>
</file>

<file path=ppt/slides/_rels/slide2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71.png" Type="http://schemas.openxmlformats.org/officeDocument/2006/relationships/image"/><Relationship Id="rId11" Target="../media/image10.png" Type="http://schemas.openxmlformats.org/officeDocument/2006/relationships/image"/><Relationship Id="rId2" Target="../media/image63.png" Type="http://schemas.openxmlformats.org/officeDocument/2006/relationships/image"/><Relationship Id="rId3" Target="../media/image64.png" Type="http://schemas.openxmlformats.org/officeDocument/2006/relationships/image"/><Relationship Id="rId4" Target="../media/image65.png" Type="http://schemas.openxmlformats.org/officeDocument/2006/relationships/image"/><Relationship Id="rId5" Target="../media/image66.png" Type="http://schemas.openxmlformats.org/officeDocument/2006/relationships/image"/><Relationship Id="rId6" Target="../media/image67.png" Type="http://schemas.openxmlformats.org/officeDocument/2006/relationships/image"/><Relationship Id="rId7" Target="../media/image68.png" Type="http://schemas.openxmlformats.org/officeDocument/2006/relationships/image"/><Relationship Id="rId8" Target="../media/image69.png" Type="http://schemas.openxmlformats.org/officeDocument/2006/relationships/image"/><Relationship Id="rId9" Target="../media/image70.png" Type="http://schemas.openxmlformats.org/officeDocument/2006/relationships/image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3.png" Type="http://schemas.openxmlformats.org/officeDocument/2006/relationships/image"/><Relationship Id="rId3" Target="../media/image10.png" Type="http://schemas.openxmlformats.org/officeDocument/2006/relationships/image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4.png" Type="http://schemas.openxmlformats.org/officeDocument/2006/relationships/image"/><Relationship Id="rId3" Target="../media/image15.png" Type="http://schemas.openxmlformats.org/officeDocument/2006/relationships/image"/><Relationship Id="rId4" Target="../media/image16.png" Type="http://schemas.openxmlformats.org/officeDocument/2006/relationships/image"/><Relationship Id="rId5" Target="../media/image10.png" Type="http://schemas.openxmlformats.org/officeDocument/2006/relationships/image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7.png" Type="http://schemas.openxmlformats.org/officeDocument/2006/relationships/image"/></Relationships>
</file>

<file path=ppt/slides/_rels/slide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8.png" Type="http://schemas.openxmlformats.org/officeDocument/2006/relationships/image"/><Relationship Id="rId3" Target="../media/image19.png" Type="http://schemas.openxmlformats.org/officeDocument/2006/relationships/image"/><Relationship Id="rId4" Target="../media/image20.png" Type="http://schemas.openxmlformats.org/officeDocument/2006/relationships/image"/><Relationship Id="rId5" Target="../media/image10.png" Type="http://schemas.openxmlformats.org/officeDocument/2006/relationships/image"/></Relationships>
</file>

<file path=ppt/slides/_rels/slide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1.png" Type="http://schemas.openxmlformats.org/officeDocument/2006/relationships/image"/><Relationship Id="rId3" Target="../media/image22.png" Type="http://schemas.openxmlformats.org/officeDocument/2006/relationships/image"/><Relationship Id="rId4" Target="../media/image10.png" Type="http://schemas.openxmlformats.org/officeDocument/2006/relationships/image"/></Relationships>
</file>

<file path=ppt/slides/_rels/slide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3.png" Type="http://schemas.openxmlformats.org/officeDocument/2006/relationships/image"/><Relationship Id="rId3" Target="../media/image24.png" Type="http://schemas.openxmlformats.org/officeDocument/2006/relationships/image"/><Relationship Id="rId4" Target="../media/image25.png" Type="http://schemas.openxmlformats.org/officeDocument/2006/relationships/image"/><Relationship Id="rId5" Target="../media/image10.png" Type="http://schemas.openxmlformats.org/officeDocument/2006/relationships/image"/></Relationships>
</file>

<file path=ppt/slides/_rels/slide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6.png" Type="http://schemas.openxmlformats.org/officeDocument/2006/relationships/image"/><Relationship Id="rId3" Target="../media/image27.png" Type="http://schemas.openxmlformats.org/officeDocument/2006/relationships/image"/><Relationship Id="rId4" Target="../media/image10.pn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-36314"/>
            <a:ext cx="17468850" cy="9826228"/>
          </a:xfrm>
          <a:custGeom>
            <a:avLst/>
            <a:gdLst/>
            <a:ahLst/>
            <a:cxnLst/>
            <a:rect r="r" b="b" t="t" l="l"/>
            <a:pathLst>
              <a:path h="9826228" w="17468850">
                <a:moveTo>
                  <a:pt x="0" y="0"/>
                </a:moveTo>
                <a:lnTo>
                  <a:pt x="17468850" y="0"/>
                </a:lnTo>
                <a:lnTo>
                  <a:pt x="17468850" y="9826228"/>
                </a:lnTo>
                <a:lnTo>
                  <a:pt x="0" y="982622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90000"/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204713" y="168399"/>
            <a:ext cx="627787" cy="614139"/>
          </a:xfrm>
          <a:custGeom>
            <a:avLst/>
            <a:gdLst/>
            <a:ahLst/>
            <a:cxnLst/>
            <a:rect r="r" b="b" t="t" l="l"/>
            <a:pathLst>
              <a:path h="614139" w="627787">
                <a:moveTo>
                  <a:pt x="0" y="0"/>
                </a:moveTo>
                <a:lnTo>
                  <a:pt x="627787" y="0"/>
                </a:lnTo>
                <a:lnTo>
                  <a:pt x="627787" y="614139"/>
                </a:lnTo>
                <a:lnTo>
                  <a:pt x="0" y="61413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6636350" y="168399"/>
            <a:ext cx="627787" cy="614139"/>
          </a:xfrm>
          <a:custGeom>
            <a:avLst/>
            <a:gdLst/>
            <a:ahLst/>
            <a:cxnLst/>
            <a:rect r="r" b="b" t="t" l="l"/>
            <a:pathLst>
              <a:path h="614139" w="627787">
                <a:moveTo>
                  <a:pt x="0" y="0"/>
                </a:moveTo>
                <a:lnTo>
                  <a:pt x="627787" y="0"/>
                </a:lnTo>
                <a:lnTo>
                  <a:pt x="627787" y="614139"/>
                </a:lnTo>
                <a:lnTo>
                  <a:pt x="0" y="614139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204713" y="8971062"/>
            <a:ext cx="627787" cy="614139"/>
          </a:xfrm>
          <a:custGeom>
            <a:avLst/>
            <a:gdLst/>
            <a:ahLst/>
            <a:cxnLst/>
            <a:rect r="r" b="b" t="t" l="l"/>
            <a:pathLst>
              <a:path h="614139" w="627787">
                <a:moveTo>
                  <a:pt x="0" y="0"/>
                </a:moveTo>
                <a:lnTo>
                  <a:pt x="627787" y="0"/>
                </a:lnTo>
                <a:lnTo>
                  <a:pt x="627787" y="614139"/>
                </a:lnTo>
                <a:lnTo>
                  <a:pt x="0" y="614139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16636350" y="8971062"/>
            <a:ext cx="627787" cy="614139"/>
          </a:xfrm>
          <a:custGeom>
            <a:avLst/>
            <a:gdLst/>
            <a:ahLst/>
            <a:cxnLst/>
            <a:rect r="r" b="b" t="t" l="l"/>
            <a:pathLst>
              <a:path h="614139" w="627787">
                <a:moveTo>
                  <a:pt x="0" y="0"/>
                </a:moveTo>
                <a:lnTo>
                  <a:pt x="627787" y="0"/>
                </a:lnTo>
                <a:lnTo>
                  <a:pt x="627787" y="614139"/>
                </a:lnTo>
                <a:lnTo>
                  <a:pt x="0" y="614139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413975" y="373112"/>
            <a:ext cx="16640899" cy="9007376"/>
          </a:xfrm>
          <a:custGeom>
            <a:avLst/>
            <a:gdLst/>
            <a:ahLst/>
            <a:cxnLst/>
            <a:rect r="r" b="b" t="t" l="l"/>
            <a:pathLst>
              <a:path h="9007376" w="16640899">
                <a:moveTo>
                  <a:pt x="0" y="0"/>
                </a:moveTo>
                <a:lnTo>
                  <a:pt x="16640900" y="0"/>
                </a:lnTo>
                <a:lnTo>
                  <a:pt x="16640900" y="9007376"/>
                </a:lnTo>
                <a:lnTo>
                  <a:pt x="0" y="9007376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0" t="0" r="0" b="0"/>
            </a:stretch>
          </a:blipFill>
        </p:spPr>
      </p:sp>
      <p:sp>
        <p:nvSpPr>
          <p:cNvPr name="TextBox 8" id="8"/>
          <p:cNvSpPr txBox="true"/>
          <p:nvPr/>
        </p:nvSpPr>
        <p:spPr>
          <a:xfrm rot="0">
            <a:off x="5210095" y="2085672"/>
            <a:ext cx="7211917" cy="3244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747"/>
              </a:lnSpc>
            </a:pPr>
            <a:r>
              <a:rPr lang="en-US" b="true" sz="1962" spc="785">
                <a:solidFill>
                  <a:srgbClr val="C29E5B"/>
                </a:solidFill>
                <a:latin typeface="Fraunces Semi-Bold"/>
                <a:ea typeface="Fraunces Semi-Bold"/>
                <a:cs typeface="Fraunces Semi-Bold"/>
                <a:sym typeface="Fraunces Semi-Bold"/>
              </a:rPr>
              <a:t>HOUSE OF GRACE FELLOWSHIP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6594491" y="2544250"/>
            <a:ext cx="4262399" cy="28541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392"/>
              </a:lnSpc>
            </a:pPr>
            <a:r>
              <a:rPr lang="en-US" sz="1708" i="true">
                <a:solidFill>
                  <a:srgbClr val="FFFFFF"/>
                </a:solidFill>
                <a:latin typeface="Fraunces Light Italics"/>
                <a:ea typeface="Fraunces Light Italics"/>
                <a:cs typeface="Fraunces Light Italics"/>
                <a:sym typeface="Fraunces Light Italics"/>
              </a:rPr>
              <a:t>Grounded in the Word · Renewed in Christ</a:t>
            </a:r>
          </a:p>
        </p:txBody>
      </p:sp>
      <p:sp>
        <p:nvSpPr>
          <p:cNvPr name="Freeform 10" id="10"/>
          <p:cNvSpPr/>
          <p:nvPr/>
        </p:nvSpPr>
        <p:spPr>
          <a:xfrm flipH="false" flipV="false" rot="0">
            <a:off x="6236925" y="2829669"/>
            <a:ext cx="4994999" cy="409426"/>
          </a:xfrm>
          <a:custGeom>
            <a:avLst/>
            <a:gdLst/>
            <a:ahLst/>
            <a:cxnLst/>
            <a:rect r="r" b="b" t="t" l="l"/>
            <a:pathLst>
              <a:path h="409426" w="4994999">
                <a:moveTo>
                  <a:pt x="0" y="0"/>
                </a:moveTo>
                <a:lnTo>
                  <a:pt x="4995000" y="0"/>
                </a:lnTo>
                <a:lnTo>
                  <a:pt x="4995000" y="409426"/>
                </a:lnTo>
                <a:lnTo>
                  <a:pt x="0" y="409426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0" t="0" r="0" b="0"/>
            </a:stretch>
          </a:blipFill>
        </p:spPr>
      </p:sp>
      <p:sp>
        <p:nvSpPr>
          <p:cNvPr name="TextBox 11" id="11"/>
          <p:cNvSpPr txBox="true"/>
          <p:nvPr/>
        </p:nvSpPr>
        <p:spPr>
          <a:xfrm rot="0">
            <a:off x="3650990" y="3361316"/>
            <a:ext cx="10166871" cy="106921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8792"/>
              </a:lnSpc>
            </a:pPr>
            <a:r>
              <a:rPr lang="en-US" sz="6280" b="true">
                <a:solidFill>
                  <a:srgbClr val="FFDE59"/>
                </a:solidFill>
                <a:latin typeface="Fraunces Semi-Bold"/>
                <a:ea typeface="Fraunces Semi-Bold"/>
                <a:cs typeface="Fraunces Semi-Bold"/>
                <a:sym typeface="Fraunces Semi-Bold"/>
              </a:rPr>
              <a:t>Saved</a:t>
            </a:r>
            <a:r>
              <a:rPr lang="en-US" sz="6280" b="true">
                <a:solidFill>
                  <a:srgbClr val="FFFFFF"/>
                </a:solidFill>
                <a:latin typeface="Fraunces Semi-Bold"/>
                <a:ea typeface="Fraunces Semi-Bold"/>
                <a:cs typeface="Fraunces Semi-Bold"/>
                <a:sym typeface="Fraunces Semi-Bold"/>
              </a:rPr>
              <a:t> by Grace, </a:t>
            </a:r>
            <a:r>
              <a:rPr lang="en-US" sz="6280" i="true">
                <a:solidFill>
                  <a:srgbClr val="FFDE59"/>
                </a:solidFill>
                <a:latin typeface="Fraunces Italics"/>
                <a:ea typeface="Fraunces Italics"/>
                <a:cs typeface="Fraunces Italics"/>
                <a:sym typeface="Fraunces Italics"/>
              </a:rPr>
              <a:t>Made</a:t>
            </a:r>
            <a:r>
              <a:rPr lang="en-US" b="true" sz="6280">
                <a:solidFill>
                  <a:srgbClr val="FFFFFF"/>
                </a:solidFill>
                <a:latin typeface="Fraunces Semi-Bold"/>
                <a:ea typeface="Fraunces Semi-Bold"/>
                <a:cs typeface="Fraunces Semi-Bold"/>
                <a:sym typeface="Fraunces Semi-Bold"/>
              </a:rPr>
              <a:t> New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4070242" y="4935980"/>
            <a:ext cx="2620328" cy="28541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392"/>
              </a:lnSpc>
            </a:pPr>
            <a:r>
              <a:rPr lang="en-US" b="true" sz="1708" spc="341">
                <a:solidFill>
                  <a:srgbClr val="C29E5B"/>
                </a:solidFill>
                <a:latin typeface="Fraunces Semi-Bold"/>
                <a:ea typeface="Fraunces Semi-Bold"/>
                <a:cs typeface="Fraunces Semi-Bold"/>
                <a:sym typeface="Fraunces Semi-Bold"/>
              </a:rPr>
              <a:t>EPHESIANS 2:8-9</a:t>
            </a:r>
          </a:p>
        </p:txBody>
      </p:sp>
      <p:sp>
        <p:nvSpPr>
          <p:cNvPr name="Freeform 13" id="13"/>
          <p:cNvSpPr/>
          <p:nvPr/>
        </p:nvSpPr>
        <p:spPr>
          <a:xfrm flipH="false" flipV="false" rot="0">
            <a:off x="4990450" y="5286226"/>
            <a:ext cx="832500" cy="204713"/>
          </a:xfrm>
          <a:custGeom>
            <a:avLst/>
            <a:gdLst/>
            <a:ahLst/>
            <a:cxnLst/>
            <a:rect r="r" b="b" t="t" l="l"/>
            <a:pathLst>
              <a:path h="204713" w="832500">
                <a:moveTo>
                  <a:pt x="0" y="0"/>
                </a:moveTo>
                <a:lnTo>
                  <a:pt x="832500" y="0"/>
                </a:lnTo>
                <a:lnTo>
                  <a:pt x="832500" y="204713"/>
                </a:lnTo>
                <a:lnTo>
                  <a:pt x="0" y="204713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l="0" t="0" r="0" b="0"/>
            </a:stretch>
          </a:blipFill>
        </p:spPr>
      </p:sp>
      <p:sp>
        <p:nvSpPr>
          <p:cNvPr name="TextBox 14" id="14"/>
          <p:cNvSpPr txBox="true"/>
          <p:nvPr/>
        </p:nvSpPr>
        <p:spPr>
          <a:xfrm rot="0">
            <a:off x="2567921" y="5512287"/>
            <a:ext cx="5642439" cy="20027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910"/>
              </a:lnSpc>
            </a:pPr>
            <a:r>
              <a:rPr lang="en-US" sz="2300" i="true">
                <a:solidFill>
                  <a:srgbClr val="FFFFFF"/>
                </a:solidFill>
                <a:latin typeface="Fraunces Italics"/>
                <a:ea typeface="Fraunces Italics"/>
                <a:cs typeface="Fraunces Italics"/>
                <a:sym typeface="Fraunces Italics"/>
              </a:rPr>
              <a:t>For by grace you have been saved through faith; and this is not of yourselves, it is the gift of God; </a:t>
            </a:r>
            <a:r>
              <a:rPr lang="en-US" sz="2300" i="true">
                <a:solidFill>
                  <a:srgbClr val="FFFFFF"/>
                </a:solidFill>
                <a:latin typeface="Fraunces Italics"/>
                <a:ea typeface="Fraunces Italics"/>
                <a:cs typeface="Fraunces Italics"/>
                <a:sym typeface="Fraunces Italics"/>
              </a:rPr>
              <a:t> </a:t>
            </a:r>
            <a:r>
              <a:rPr lang="en-US" sz="2300" i="true">
                <a:solidFill>
                  <a:srgbClr val="FFFFFF"/>
                </a:solidFill>
                <a:latin typeface="Fraunces Italics"/>
                <a:ea typeface="Fraunces Italics"/>
                <a:cs typeface="Fraunces Italics"/>
                <a:sym typeface="Fraunces Italics"/>
              </a:rPr>
              <a:t>not a result of works, so that no one may boast.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10463841" y="4935980"/>
            <a:ext cx="3144393" cy="28541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392"/>
              </a:lnSpc>
            </a:pPr>
            <a:r>
              <a:rPr lang="en-US" b="true" sz="1708" spc="341">
                <a:solidFill>
                  <a:srgbClr val="C29E5B"/>
                </a:solidFill>
                <a:latin typeface="Fraunces Semi-Bold"/>
                <a:ea typeface="Fraunces Semi-Bold"/>
                <a:cs typeface="Fraunces Semi-Bold"/>
                <a:sym typeface="Fraunces Semi-Bold"/>
              </a:rPr>
              <a:t>2 CORINTHIANS 5:17</a:t>
            </a:r>
          </a:p>
        </p:txBody>
      </p:sp>
      <p:sp>
        <p:nvSpPr>
          <p:cNvPr name="Freeform 16" id="16"/>
          <p:cNvSpPr/>
          <p:nvPr/>
        </p:nvSpPr>
        <p:spPr>
          <a:xfrm flipH="false" flipV="false" rot="0">
            <a:off x="11645900" y="5286226"/>
            <a:ext cx="832500" cy="204713"/>
          </a:xfrm>
          <a:custGeom>
            <a:avLst/>
            <a:gdLst/>
            <a:ahLst/>
            <a:cxnLst/>
            <a:rect r="r" b="b" t="t" l="l"/>
            <a:pathLst>
              <a:path h="204713" w="832500">
                <a:moveTo>
                  <a:pt x="0" y="0"/>
                </a:moveTo>
                <a:lnTo>
                  <a:pt x="832500" y="0"/>
                </a:lnTo>
                <a:lnTo>
                  <a:pt x="832500" y="204713"/>
                </a:lnTo>
                <a:lnTo>
                  <a:pt x="0" y="204713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l="0" t="0" r="0" b="0"/>
            </a:stretch>
          </a:blipFill>
        </p:spPr>
      </p:sp>
      <p:sp>
        <p:nvSpPr>
          <p:cNvPr name="TextBox 17" id="17"/>
          <p:cNvSpPr txBox="true"/>
          <p:nvPr/>
        </p:nvSpPr>
        <p:spPr>
          <a:xfrm rot="0">
            <a:off x="9241022" y="5512287"/>
            <a:ext cx="6361981" cy="14541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910"/>
              </a:lnSpc>
            </a:pPr>
            <a:r>
              <a:rPr lang="en-US" sz="2300" i="true">
                <a:solidFill>
                  <a:srgbClr val="FFFFFF"/>
                </a:solidFill>
                <a:latin typeface="Fraunces Italics"/>
                <a:ea typeface="Fraunces Italics"/>
                <a:cs typeface="Fraunces Italics"/>
                <a:sym typeface="Fraunces Italics"/>
              </a:rPr>
              <a:t>“Therefore if any man be in Christ, he is a new creature: old things are passed away; behold, all things are become new.”</a:t>
            </a:r>
          </a:p>
        </p:txBody>
      </p:sp>
      <p:grpSp>
        <p:nvGrpSpPr>
          <p:cNvPr name="Group 18" id="18"/>
          <p:cNvGrpSpPr/>
          <p:nvPr/>
        </p:nvGrpSpPr>
        <p:grpSpPr>
          <a:xfrm rot="0">
            <a:off x="8187273" y="857250"/>
            <a:ext cx="1094305" cy="1094305"/>
            <a:chOff x="0" y="0"/>
            <a:chExt cx="812800" cy="812800"/>
          </a:xfrm>
        </p:grpSpPr>
        <p:sp>
          <p:nvSpPr>
            <p:cNvPr name="Freeform 19" id="19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11"/>
              <a:stretch>
                <a:fillRect l="0" t="0" r="0" b="0"/>
              </a:stretch>
            </a:blipFill>
          </p:spPr>
        </p:sp>
      </p:grp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17475203" cy="9753600"/>
            <a:chOff x="0" y="0"/>
            <a:chExt cx="23300271" cy="130048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3300310" cy="13004800"/>
            </a:xfrm>
            <a:custGeom>
              <a:avLst/>
              <a:gdLst/>
              <a:ahLst/>
              <a:cxnLst/>
              <a:rect r="r" b="b" t="t" l="l"/>
              <a:pathLst>
                <a:path h="13004800" w="23300310">
                  <a:moveTo>
                    <a:pt x="0" y="0"/>
                  </a:moveTo>
                  <a:lnTo>
                    <a:pt x="23300310" y="0"/>
                  </a:lnTo>
                  <a:lnTo>
                    <a:pt x="23300310" y="13004800"/>
                  </a:lnTo>
                  <a:lnTo>
                    <a:pt x="0" y="130048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0" t="0" r="0" b="0"/>
              </a:stretch>
            </a:blipFill>
          </p:spPr>
        </p:sp>
      </p:grpSp>
      <p:sp>
        <p:nvSpPr>
          <p:cNvPr name="Freeform 4" id="4"/>
          <p:cNvSpPr/>
          <p:nvPr/>
        </p:nvSpPr>
        <p:spPr>
          <a:xfrm flipH="false" flipV="false" rot="0">
            <a:off x="1028702" y="1625600"/>
            <a:ext cx="228600" cy="6502400"/>
          </a:xfrm>
          <a:custGeom>
            <a:avLst/>
            <a:gdLst/>
            <a:ahLst/>
            <a:cxnLst/>
            <a:rect r="r" b="b" t="t" l="l"/>
            <a:pathLst>
              <a:path h="6502400" w="228600">
                <a:moveTo>
                  <a:pt x="0" y="0"/>
                </a:moveTo>
                <a:lnTo>
                  <a:pt x="228600" y="0"/>
                </a:lnTo>
                <a:lnTo>
                  <a:pt x="228600" y="6502400"/>
                </a:lnTo>
                <a:lnTo>
                  <a:pt x="0" y="65024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TextBox 5" id="5"/>
          <p:cNvSpPr txBox="true"/>
          <p:nvPr/>
        </p:nvSpPr>
        <p:spPr>
          <a:xfrm rot="0">
            <a:off x="1555294" y="1869115"/>
            <a:ext cx="2187226" cy="47098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965"/>
              </a:lnSpc>
            </a:pPr>
            <a:r>
              <a:rPr lang="en-US" sz="2832" spc="56">
                <a:solidFill>
                  <a:srgbClr val="FFFFFF">
                    <a:alpha val="80000"/>
                  </a:srgbClr>
                </a:solidFill>
                <a:latin typeface="TT Commons Pro"/>
                <a:ea typeface="TT Commons Pro"/>
                <a:cs typeface="TT Commons Pro"/>
                <a:sym typeface="TT Commons Pro"/>
              </a:rPr>
              <a:t>2 Kings 6:17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1555294" y="2737168"/>
            <a:ext cx="15327261" cy="38100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038"/>
              </a:lnSpc>
            </a:pPr>
            <a:r>
              <a:rPr lang="en-US" sz="5032" spc="-201">
                <a:solidFill>
                  <a:srgbClr val="FFFFFF"/>
                </a:solidFill>
                <a:latin typeface="Fraunces"/>
                <a:ea typeface="Fraunces"/>
                <a:cs typeface="Fraunces"/>
                <a:sym typeface="Fraunces"/>
              </a:rPr>
              <a:t>Then Elisha prayed and said, “Lord, please, open his eyes so that he may see.” And the Lord opened the servant’s eyes, and he saw; and behold, the mountain was full of horses and chariots of fire all around Elisha.</a:t>
            </a:r>
          </a:p>
          <a:p>
            <a:pPr algn="l">
              <a:lnSpc>
                <a:spcPts val="6038"/>
              </a:lnSpc>
            </a:pPr>
          </a:p>
        </p:txBody>
      </p:sp>
      <p:grpSp>
        <p:nvGrpSpPr>
          <p:cNvPr name="Group 7" id="7"/>
          <p:cNvGrpSpPr/>
          <p:nvPr/>
        </p:nvGrpSpPr>
        <p:grpSpPr>
          <a:xfrm rot="0">
            <a:off x="104775" y="145764"/>
            <a:ext cx="1317078" cy="1317078"/>
            <a:chOff x="0" y="0"/>
            <a:chExt cx="812800" cy="812800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4"/>
              <a:stretch>
                <a:fillRect l="0" t="0" r="0" b="0"/>
              </a:stretch>
            </a:blipFill>
          </p:spPr>
        </p:sp>
      </p:grp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17475203" cy="9753600"/>
            <a:chOff x="0" y="0"/>
            <a:chExt cx="23300271" cy="130048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3300310" cy="13004800"/>
            </a:xfrm>
            <a:custGeom>
              <a:avLst/>
              <a:gdLst/>
              <a:ahLst/>
              <a:cxnLst/>
              <a:rect r="r" b="b" t="t" l="l"/>
              <a:pathLst>
                <a:path h="13004800" w="23300310">
                  <a:moveTo>
                    <a:pt x="0" y="0"/>
                  </a:moveTo>
                  <a:lnTo>
                    <a:pt x="23300310" y="0"/>
                  </a:lnTo>
                  <a:lnTo>
                    <a:pt x="23300310" y="13004800"/>
                  </a:lnTo>
                  <a:lnTo>
                    <a:pt x="0" y="130048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0" t="0" r="0" b="0"/>
              </a:stretch>
            </a:blipFill>
          </p:spPr>
        </p:sp>
      </p:grpSp>
      <p:sp>
        <p:nvSpPr>
          <p:cNvPr name="Freeform 4" id="4"/>
          <p:cNvSpPr/>
          <p:nvPr/>
        </p:nvSpPr>
        <p:spPr>
          <a:xfrm flipH="false" flipV="false" rot="0">
            <a:off x="5143502" y="2057400"/>
            <a:ext cx="7708900" cy="2844800"/>
          </a:xfrm>
          <a:custGeom>
            <a:avLst/>
            <a:gdLst/>
            <a:ahLst/>
            <a:cxnLst/>
            <a:rect r="r" b="b" t="t" l="l"/>
            <a:pathLst>
              <a:path h="2844800" w="7708900">
                <a:moveTo>
                  <a:pt x="0" y="0"/>
                </a:moveTo>
                <a:lnTo>
                  <a:pt x="7708900" y="0"/>
                </a:lnTo>
                <a:lnTo>
                  <a:pt x="7708900" y="2844800"/>
                </a:lnTo>
                <a:lnTo>
                  <a:pt x="0" y="284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6591302" y="2057400"/>
            <a:ext cx="7086600" cy="2641600"/>
          </a:xfrm>
          <a:custGeom>
            <a:avLst/>
            <a:gdLst/>
            <a:ahLst/>
            <a:cxnLst/>
            <a:rect r="r" b="b" t="t" l="l"/>
            <a:pathLst>
              <a:path h="2641600" w="7086600">
                <a:moveTo>
                  <a:pt x="0" y="0"/>
                </a:moveTo>
                <a:lnTo>
                  <a:pt x="7086600" y="0"/>
                </a:lnTo>
                <a:lnTo>
                  <a:pt x="7086600" y="2641600"/>
                </a:lnTo>
                <a:lnTo>
                  <a:pt x="0" y="264160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5143502" y="5308600"/>
            <a:ext cx="4787900" cy="2844800"/>
          </a:xfrm>
          <a:custGeom>
            <a:avLst/>
            <a:gdLst/>
            <a:ahLst/>
            <a:cxnLst/>
            <a:rect r="r" b="b" t="t" l="l"/>
            <a:pathLst>
              <a:path h="2844800" w="4787900">
                <a:moveTo>
                  <a:pt x="0" y="0"/>
                </a:moveTo>
                <a:lnTo>
                  <a:pt x="4787900" y="0"/>
                </a:lnTo>
                <a:lnTo>
                  <a:pt x="4787900" y="2844800"/>
                </a:lnTo>
                <a:lnTo>
                  <a:pt x="0" y="2844800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7213602" y="4902200"/>
            <a:ext cx="4381500" cy="3454400"/>
          </a:xfrm>
          <a:custGeom>
            <a:avLst/>
            <a:gdLst/>
            <a:ahLst/>
            <a:cxnLst/>
            <a:rect r="r" b="b" t="t" l="l"/>
            <a:pathLst>
              <a:path h="3454400" w="4381500">
                <a:moveTo>
                  <a:pt x="0" y="0"/>
                </a:moveTo>
                <a:lnTo>
                  <a:pt x="4381500" y="0"/>
                </a:lnTo>
                <a:lnTo>
                  <a:pt x="4381500" y="3454400"/>
                </a:lnTo>
                <a:lnTo>
                  <a:pt x="0" y="3454400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TextBox 8" id="8"/>
          <p:cNvSpPr txBox="true"/>
          <p:nvPr/>
        </p:nvSpPr>
        <p:spPr>
          <a:xfrm rot="0">
            <a:off x="3874619" y="2993720"/>
            <a:ext cx="2638755" cy="9556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852"/>
              </a:lnSpc>
            </a:pPr>
            <a:r>
              <a:rPr lang="en-US" sz="3210">
                <a:solidFill>
                  <a:srgbClr val="FFFFFF"/>
                </a:solidFill>
                <a:latin typeface="Nourd"/>
                <a:ea typeface="Nourd"/>
                <a:cs typeface="Nourd"/>
                <a:sym typeface="Nourd"/>
              </a:rPr>
              <a:t>Changing the situation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3909570" y="6192901"/>
            <a:ext cx="1957222" cy="9556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852"/>
              </a:lnSpc>
            </a:pPr>
            <a:r>
              <a:rPr lang="en-US" sz="3210">
                <a:solidFill>
                  <a:srgbClr val="FFFFFF"/>
                </a:solidFill>
                <a:latin typeface="Nourd"/>
                <a:ea typeface="Nourd"/>
                <a:cs typeface="Nourd"/>
                <a:sym typeface="Nourd"/>
              </a:rPr>
              <a:t>Changing the sight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1882446" y="950646"/>
            <a:ext cx="14015110" cy="5556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306"/>
              </a:lnSpc>
            </a:pPr>
            <a:r>
              <a:rPr lang="en-US" sz="3588" spc="-107">
                <a:solidFill>
                  <a:srgbClr val="FFFFFF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Elisha’s Prayer: “Lord, please, open his eyes so that he may see.”</a:t>
            </a:r>
          </a:p>
        </p:txBody>
      </p:sp>
      <p:grpSp>
        <p:nvGrpSpPr>
          <p:cNvPr name="Group 11" id="11"/>
          <p:cNvGrpSpPr/>
          <p:nvPr/>
        </p:nvGrpSpPr>
        <p:grpSpPr>
          <a:xfrm rot="0">
            <a:off x="112924" y="97784"/>
            <a:ext cx="1267573" cy="1267573"/>
            <a:chOff x="0" y="0"/>
            <a:chExt cx="812800" cy="812800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7"/>
              <a:stretch>
                <a:fillRect l="0" t="0" r="0" b="0"/>
              </a:stretch>
            </a:blipFill>
          </p:spPr>
        </p:sp>
      </p:grp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7468850" cy="9753600"/>
          </a:xfrm>
          <a:custGeom>
            <a:avLst/>
            <a:gdLst/>
            <a:ahLst/>
            <a:cxnLst/>
            <a:rect r="r" b="b" t="t" l="l"/>
            <a:pathLst>
              <a:path h="9753600" w="17468850">
                <a:moveTo>
                  <a:pt x="0" y="0"/>
                </a:moveTo>
                <a:lnTo>
                  <a:pt x="17468850" y="0"/>
                </a:lnTo>
                <a:lnTo>
                  <a:pt x="17468850" y="9753600"/>
                </a:lnTo>
                <a:lnTo>
                  <a:pt x="0" y="97536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10680" r="0" b="-10680"/>
            </a:stretch>
          </a:blipFill>
        </p:spPr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17475203" cy="9753600"/>
            <a:chOff x="0" y="0"/>
            <a:chExt cx="23300271" cy="130048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3300310" cy="13004800"/>
            </a:xfrm>
            <a:custGeom>
              <a:avLst/>
              <a:gdLst/>
              <a:ahLst/>
              <a:cxnLst/>
              <a:rect r="r" b="b" t="t" l="l"/>
              <a:pathLst>
                <a:path h="13004800" w="23300310">
                  <a:moveTo>
                    <a:pt x="0" y="0"/>
                  </a:moveTo>
                  <a:lnTo>
                    <a:pt x="23300310" y="0"/>
                  </a:lnTo>
                  <a:lnTo>
                    <a:pt x="23300310" y="13004800"/>
                  </a:lnTo>
                  <a:lnTo>
                    <a:pt x="0" y="130048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0" t="0" r="0" b="0"/>
              </a:stretch>
            </a:blipFill>
          </p:spPr>
        </p:sp>
      </p:grpSp>
      <p:sp>
        <p:nvSpPr>
          <p:cNvPr name="Freeform 4" id="4"/>
          <p:cNvSpPr/>
          <p:nvPr/>
        </p:nvSpPr>
        <p:spPr>
          <a:xfrm flipH="false" flipV="false" rot="0">
            <a:off x="4368802" y="406400"/>
            <a:ext cx="8737600" cy="8534400"/>
          </a:xfrm>
          <a:custGeom>
            <a:avLst/>
            <a:gdLst/>
            <a:ahLst/>
            <a:cxnLst/>
            <a:rect r="r" b="b" t="t" l="l"/>
            <a:pathLst>
              <a:path h="8534400" w="8737600">
                <a:moveTo>
                  <a:pt x="0" y="0"/>
                </a:moveTo>
                <a:lnTo>
                  <a:pt x="8737600" y="0"/>
                </a:lnTo>
                <a:lnTo>
                  <a:pt x="8737600" y="8534400"/>
                </a:lnTo>
                <a:lnTo>
                  <a:pt x="0" y="85344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TextBox 5" id="5"/>
          <p:cNvSpPr txBox="true"/>
          <p:nvPr/>
        </p:nvSpPr>
        <p:spPr>
          <a:xfrm rot="0">
            <a:off x="1339263" y="2676225"/>
            <a:ext cx="14790324" cy="266191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7105"/>
              </a:lnSpc>
            </a:pPr>
            <a:r>
              <a:rPr lang="en-US" sz="5075" b="true">
                <a:solidFill>
                  <a:srgbClr val="FFFFFF"/>
                </a:solidFill>
                <a:latin typeface="PT Serif Bold"/>
                <a:ea typeface="PT Serif Bold"/>
                <a:cs typeface="PT Serif Bold"/>
                <a:sym typeface="PT Serif Bold"/>
              </a:rPr>
              <a:t>When God changes the way we think, He also begins to change the way we see our situation.</a:t>
            </a:r>
          </a:p>
          <a:p>
            <a:pPr algn="l">
              <a:lnSpc>
                <a:spcPts val="7105"/>
              </a:lnSpc>
            </a:pPr>
          </a:p>
        </p:txBody>
      </p:sp>
      <p:grpSp>
        <p:nvGrpSpPr>
          <p:cNvPr name="Group 6" id="6"/>
          <p:cNvGrpSpPr/>
          <p:nvPr/>
        </p:nvGrpSpPr>
        <p:grpSpPr>
          <a:xfrm rot="0">
            <a:off x="104775" y="136239"/>
            <a:ext cx="1317078" cy="1317078"/>
            <a:chOff x="0" y="0"/>
            <a:chExt cx="812800" cy="812800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4"/>
              <a:stretch>
                <a:fillRect l="0" t="0" r="0" b="0"/>
              </a:stretch>
            </a:blipFill>
          </p:spPr>
        </p:sp>
      </p:grp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17475203" cy="9753600"/>
            <a:chOff x="0" y="0"/>
            <a:chExt cx="23300271" cy="130048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3300310" cy="13004800"/>
            </a:xfrm>
            <a:custGeom>
              <a:avLst/>
              <a:gdLst/>
              <a:ahLst/>
              <a:cxnLst/>
              <a:rect r="r" b="b" t="t" l="l"/>
              <a:pathLst>
                <a:path h="13004800" w="23300310">
                  <a:moveTo>
                    <a:pt x="0" y="0"/>
                  </a:moveTo>
                  <a:lnTo>
                    <a:pt x="23300310" y="0"/>
                  </a:lnTo>
                  <a:lnTo>
                    <a:pt x="23300310" y="13004800"/>
                  </a:lnTo>
                  <a:lnTo>
                    <a:pt x="0" y="130048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0" t="0" r="0" b="0"/>
              </a:stretch>
            </a:blipFill>
          </p:spPr>
        </p:sp>
      </p:grpSp>
      <p:sp>
        <p:nvSpPr>
          <p:cNvPr name="Freeform 4" id="4"/>
          <p:cNvSpPr/>
          <p:nvPr/>
        </p:nvSpPr>
        <p:spPr>
          <a:xfrm flipH="false" flipV="false" rot="0">
            <a:off x="4991102" y="1828800"/>
            <a:ext cx="7708900" cy="2844800"/>
          </a:xfrm>
          <a:custGeom>
            <a:avLst/>
            <a:gdLst/>
            <a:ahLst/>
            <a:cxnLst/>
            <a:rect r="r" b="b" t="t" l="l"/>
            <a:pathLst>
              <a:path h="2844800" w="7708900">
                <a:moveTo>
                  <a:pt x="0" y="0"/>
                </a:moveTo>
                <a:lnTo>
                  <a:pt x="7708900" y="0"/>
                </a:lnTo>
                <a:lnTo>
                  <a:pt x="7708900" y="2844800"/>
                </a:lnTo>
                <a:lnTo>
                  <a:pt x="0" y="284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6438902" y="1828800"/>
            <a:ext cx="7086600" cy="2641600"/>
          </a:xfrm>
          <a:custGeom>
            <a:avLst/>
            <a:gdLst/>
            <a:ahLst/>
            <a:cxnLst/>
            <a:rect r="r" b="b" t="t" l="l"/>
            <a:pathLst>
              <a:path h="2641600" w="7086600">
                <a:moveTo>
                  <a:pt x="0" y="0"/>
                </a:moveTo>
                <a:lnTo>
                  <a:pt x="7086600" y="0"/>
                </a:lnTo>
                <a:lnTo>
                  <a:pt x="7086600" y="2641600"/>
                </a:lnTo>
                <a:lnTo>
                  <a:pt x="0" y="264160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4991102" y="5080000"/>
            <a:ext cx="4787900" cy="2844800"/>
          </a:xfrm>
          <a:custGeom>
            <a:avLst/>
            <a:gdLst/>
            <a:ahLst/>
            <a:cxnLst/>
            <a:rect r="r" b="b" t="t" l="l"/>
            <a:pathLst>
              <a:path h="2844800" w="4787900">
                <a:moveTo>
                  <a:pt x="0" y="0"/>
                </a:moveTo>
                <a:lnTo>
                  <a:pt x="4787900" y="0"/>
                </a:lnTo>
                <a:lnTo>
                  <a:pt x="4787900" y="2844800"/>
                </a:lnTo>
                <a:lnTo>
                  <a:pt x="0" y="2844800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7061202" y="4673600"/>
            <a:ext cx="4381500" cy="3454400"/>
          </a:xfrm>
          <a:custGeom>
            <a:avLst/>
            <a:gdLst/>
            <a:ahLst/>
            <a:cxnLst/>
            <a:rect r="r" b="b" t="t" l="l"/>
            <a:pathLst>
              <a:path h="3454400" w="4381500">
                <a:moveTo>
                  <a:pt x="0" y="0"/>
                </a:moveTo>
                <a:lnTo>
                  <a:pt x="4381500" y="0"/>
                </a:lnTo>
                <a:lnTo>
                  <a:pt x="4381500" y="3454400"/>
                </a:lnTo>
                <a:lnTo>
                  <a:pt x="0" y="3454400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TextBox 8" id="8"/>
          <p:cNvSpPr txBox="true"/>
          <p:nvPr/>
        </p:nvSpPr>
        <p:spPr>
          <a:xfrm rot="0">
            <a:off x="1148079" y="1374882"/>
            <a:ext cx="15172692" cy="122487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895"/>
              </a:lnSpc>
            </a:pPr>
            <a:r>
              <a:rPr lang="en-US" b="true" sz="4079" spc="-122">
                <a:solidFill>
                  <a:srgbClr val="FFFFFF"/>
                </a:solidFill>
                <a:latin typeface="Libre Baskerville Bold"/>
                <a:ea typeface="Libre Baskerville Bold"/>
                <a:cs typeface="Libre Baskerville Bold"/>
                <a:sym typeface="Libre Baskerville Bold"/>
              </a:rPr>
              <a:t>Grace doesn’t always change your situation first; sometimes it changes the way you see it.</a:t>
            </a:r>
          </a:p>
        </p:txBody>
      </p:sp>
      <p:grpSp>
        <p:nvGrpSpPr>
          <p:cNvPr name="Group 9" id="9"/>
          <p:cNvGrpSpPr/>
          <p:nvPr/>
        </p:nvGrpSpPr>
        <p:grpSpPr>
          <a:xfrm rot="0">
            <a:off x="112924" y="97784"/>
            <a:ext cx="1267573" cy="1267573"/>
            <a:chOff x="0" y="0"/>
            <a:chExt cx="812800" cy="812800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7"/>
              <a:stretch>
                <a:fillRect l="0" t="0" r="0" b="0"/>
              </a:stretch>
            </a:blipFill>
          </p:spPr>
        </p:sp>
      </p:grp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17475203" cy="9753600"/>
            <a:chOff x="0" y="0"/>
            <a:chExt cx="23300271" cy="130048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3300310" cy="13004800"/>
            </a:xfrm>
            <a:custGeom>
              <a:avLst/>
              <a:gdLst/>
              <a:ahLst/>
              <a:cxnLst/>
              <a:rect r="r" b="b" t="t" l="l"/>
              <a:pathLst>
                <a:path h="13004800" w="23300310">
                  <a:moveTo>
                    <a:pt x="0" y="0"/>
                  </a:moveTo>
                  <a:lnTo>
                    <a:pt x="23300310" y="0"/>
                  </a:lnTo>
                  <a:lnTo>
                    <a:pt x="23300310" y="13004800"/>
                  </a:lnTo>
                  <a:lnTo>
                    <a:pt x="0" y="130048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0" t="0" r="0" b="0"/>
              </a:stretch>
            </a:blipFill>
          </p:spPr>
        </p:sp>
      </p:grpSp>
      <p:sp>
        <p:nvSpPr>
          <p:cNvPr name="Freeform 4" id="4"/>
          <p:cNvSpPr/>
          <p:nvPr/>
        </p:nvSpPr>
        <p:spPr>
          <a:xfrm flipH="false" flipV="false" rot="0">
            <a:off x="3949702" y="203200"/>
            <a:ext cx="9575800" cy="9347200"/>
          </a:xfrm>
          <a:custGeom>
            <a:avLst/>
            <a:gdLst/>
            <a:ahLst/>
            <a:cxnLst/>
            <a:rect r="r" b="b" t="t" l="l"/>
            <a:pathLst>
              <a:path h="9347200" w="9575800">
                <a:moveTo>
                  <a:pt x="0" y="0"/>
                </a:moveTo>
                <a:lnTo>
                  <a:pt x="9575800" y="0"/>
                </a:lnTo>
                <a:lnTo>
                  <a:pt x="9575800" y="9347200"/>
                </a:lnTo>
                <a:lnTo>
                  <a:pt x="0" y="93472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TextBox 5" id="5"/>
          <p:cNvSpPr txBox="true"/>
          <p:nvPr/>
        </p:nvSpPr>
        <p:spPr>
          <a:xfrm rot="0">
            <a:off x="2607766" y="1658470"/>
            <a:ext cx="9852314" cy="38195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0125"/>
              </a:lnSpc>
            </a:pPr>
            <a:r>
              <a:rPr lang="en-US" sz="7500" spc="-150">
                <a:solidFill>
                  <a:srgbClr val="000000"/>
                </a:solidFill>
                <a:latin typeface="Fraunces"/>
                <a:ea typeface="Fraunces"/>
                <a:cs typeface="Fraunces"/>
                <a:sym typeface="Fraunces"/>
              </a:rPr>
              <a:t>3. Grace Changes the Way We Respond</a:t>
            </a:r>
          </a:p>
          <a:p>
            <a:pPr algn="l">
              <a:lnSpc>
                <a:spcPts val="10125"/>
              </a:lnSpc>
            </a:pPr>
          </a:p>
        </p:txBody>
      </p:sp>
      <p:grpSp>
        <p:nvGrpSpPr>
          <p:cNvPr name="Group 6" id="6"/>
          <p:cNvGrpSpPr/>
          <p:nvPr/>
        </p:nvGrpSpPr>
        <p:grpSpPr>
          <a:xfrm rot="0">
            <a:off x="112924" y="97784"/>
            <a:ext cx="1267573" cy="1267573"/>
            <a:chOff x="0" y="0"/>
            <a:chExt cx="812800" cy="812800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4"/>
              <a:stretch>
                <a:fillRect l="0" t="0" r="0" b="0"/>
              </a:stretch>
            </a:blipFill>
          </p:spPr>
        </p:sp>
      </p:grpSp>
      <p:sp>
        <p:nvSpPr>
          <p:cNvPr name="TextBox 8" id="8"/>
          <p:cNvSpPr txBox="true"/>
          <p:nvPr/>
        </p:nvSpPr>
        <p:spPr>
          <a:xfrm rot="0">
            <a:off x="2607766" y="3771168"/>
            <a:ext cx="4361456" cy="214458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700"/>
              </a:lnSpc>
            </a:pPr>
          </a:p>
          <a:p>
            <a:pPr algn="l">
              <a:lnSpc>
                <a:spcPts val="5700"/>
              </a:lnSpc>
            </a:pPr>
          </a:p>
          <a:p>
            <a:pPr algn="l">
              <a:lnSpc>
                <a:spcPts val="5700"/>
              </a:lnSpc>
            </a:pPr>
            <a:r>
              <a:rPr lang="en-US" sz="4222" spc="-84">
                <a:solidFill>
                  <a:srgbClr val="000000"/>
                </a:solidFill>
                <a:latin typeface="Alike"/>
                <a:ea typeface="Alike"/>
                <a:cs typeface="Alike"/>
                <a:sym typeface="Alike"/>
              </a:rPr>
              <a:t>(2 Kings 6:18–23)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17475203" cy="9753600"/>
            <a:chOff x="0" y="0"/>
            <a:chExt cx="23300271" cy="130048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3300310" cy="13004800"/>
            </a:xfrm>
            <a:custGeom>
              <a:avLst/>
              <a:gdLst/>
              <a:ahLst/>
              <a:cxnLst/>
              <a:rect r="r" b="b" t="t" l="l"/>
              <a:pathLst>
                <a:path h="13004800" w="23300310">
                  <a:moveTo>
                    <a:pt x="0" y="0"/>
                  </a:moveTo>
                  <a:lnTo>
                    <a:pt x="23300310" y="0"/>
                  </a:lnTo>
                  <a:lnTo>
                    <a:pt x="23300310" y="13004800"/>
                  </a:lnTo>
                  <a:lnTo>
                    <a:pt x="0" y="130048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0" t="0" r="0" b="0"/>
              </a:stretch>
            </a:blipFill>
          </p:spPr>
        </p:sp>
      </p:grpSp>
      <p:sp>
        <p:nvSpPr>
          <p:cNvPr name="TextBox 4" id="4"/>
          <p:cNvSpPr txBox="true"/>
          <p:nvPr/>
        </p:nvSpPr>
        <p:spPr>
          <a:xfrm rot="0">
            <a:off x="2495779" y="1479657"/>
            <a:ext cx="12477293" cy="89308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660"/>
              </a:lnSpc>
            </a:pPr>
            <a:r>
              <a:rPr lang="en-US" sz="6660" spc="-133">
                <a:solidFill>
                  <a:srgbClr val="FFFFFF"/>
                </a:solidFill>
                <a:latin typeface="Brixton"/>
                <a:ea typeface="Brixton"/>
                <a:cs typeface="Brixton"/>
                <a:sym typeface="Brixton"/>
              </a:rPr>
              <a:t>The Unseen Path (2 Kings 6:18-20)</a:t>
            </a:r>
          </a:p>
        </p:txBody>
      </p:sp>
      <p:sp>
        <p:nvSpPr>
          <p:cNvPr name="Freeform 5" id="5"/>
          <p:cNvSpPr/>
          <p:nvPr/>
        </p:nvSpPr>
        <p:spPr>
          <a:xfrm flipH="false" flipV="false" rot="0">
            <a:off x="1447802" y="3251200"/>
            <a:ext cx="3340100" cy="3251200"/>
          </a:xfrm>
          <a:custGeom>
            <a:avLst/>
            <a:gdLst/>
            <a:ahLst/>
            <a:cxnLst/>
            <a:rect r="r" b="b" t="t" l="l"/>
            <a:pathLst>
              <a:path h="3251200" w="3340100">
                <a:moveTo>
                  <a:pt x="0" y="0"/>
                </a:moveTo>
                <a:lnTo>
                  <a:pt x="3340100" y="0"/>
                </a:lnTo>
                <a:lnTo>
                  <a:pt x="3340100" y="3251200"/>
                </a:lnTo>
                <a:lnTo>
                  <a:pt x="0" y="32512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TextBox 6" id="6"/>
          <p:cNvSpPr txBox="true"/>
          <p:nvPr/>
        </p:nvSpPr>
        <p:spPr>
          <a:xfrm rot="0">
            <a:off x="1135890" y="6856430"/>
            <a:ext cx="4089197" cy="130699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479"/>
              </a:lnSpc>
            </a:pPr>
            <a:r>
              <a:rPr lang="en-US" b="true" sz="3163" spc="-63">
                <a:solidFill>
                  <a:srgbClr val="FFFFFF"/>
                </a:solidFill>
                <a:latin typeface="HK Grotesk Medium"/>
                <a:ea typeface="HK Grotesk Medium"/>
                <a:cs typeface="HK Grotesk Medium"/>
                <a:sym typeface="HK Grotesk Medium"/>
              </a:rPr>
              <a:t>He struck them with blindness in accordance with the word of Elisha.</a:t>
            </a:r>
          </a:p>
        </p:txBody>
      </p:sp>
      <p:sp>
        <p:nvSpPr>
          <p:cNvPr name="Freeform 7" id="7"/>
          <p:cNvSpPr/>
          <p:nvPr/>
        </p:nvSpPr>
        <p:spPr>
          <a:xfrm flipH="false" flipV="false" rot="0">
            <a:off x="4152902" y="4267200"/>
            <a:ext cx="3136900" cy="1625600"/>
          </a:xfrm>
          <a:custGeom>
            <a:avLst/>
            <a:gdLst/>
            <a:ahLst/>
            <a:cxnLst/>
            <a:rect r="r" b="b" t="t" l="l"/>
            <a:pathLst>
              <a:path h="1625600" w="3136900">
                <a:moveTo>
                  <a:pt x="0" y="0"/>
                </a:moveTo>
                <a:lnTo>
                  <a:pt x="3136900" y="0"/>
                </a:lnTo>
                <a:lnTo>
                  <a:pt x="3136900" y="1625600"/>
                </a:lnTo>
                <a:lnTo>
                  <a:pt x="0" y="162560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7061202" y="3251200"/>
            <a:ext cx="3352800" cy="3251200"/>
          </a:xfrm>
          <a:custGeom>
            <a:avLst/>
            <a:gdLst/>
            <a:ahLst/>
            <a:cxnLst/>
            <a:rect r="r" b="b" t="t" l="l"/>
            <a:pathLst>
              <a:path h="3251200" w="3352800">
                <a:moveTo>
                  <a:pt x="0" y="0"/>
                </a:moveTo>
                <a:lnTo>
                  <a:pt x="3352800" y="0"/>
                </a:lnTo>
                <a:lnTo>
                  <a:pt x="3352800" y="3251200"/>
                </a:lnTo>
                <a:lnTo>
                  <a:pt x="0" y="3251200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TextBox 9" id="9"/>
          <p:cNvSpPr txBox="true"/>
          <p:nvPr/>
        </p:nvSpPr>
        <p:spPr>
          <a:xfrm rot="0">
            <a:off x="6990082" y="6856430"/>
            <a:ext cx="3495040" cy="130699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479"/>
              </a:lnSpc>
            </a:pPr>
            <a:r>
              <a:rPr lang="en-US" b="true" sz="3163" spc="-63">
                <a:solidFill>
                  <a:srgbClr val="FFFFFF"/>
                </a:solidFill>
                <a:latin typeface="HK Grotesk Medium"/>
                <a:ea typeface="HK Grotesk Medium"/>
                <a:cs typeface="HK Grotesk Medium"/>
                <a:sym typeface="HK Grotesk Medium"/>
              </a:rPr>
              <a:t>Follow me and I will bring you to the man whom you seek.</a:t>
            </a:r>
          </a:p>
        </p:txBody>
      </p:sp>
      <p:sp>
        <p:nvSpPr>
          <p:cNvPr name="Freeform 10" id="10"/>
          <p:cNvSpPr/>
          <p:nvPr/>
        </p:nvSpPr>
        <p:spPr>
          <a:xfrm flipH="false" flipV="false" rot="0">
            <a:off x="9982202" y="4267200"/>
            <a:ext cx="3124200" cy="1625600"/>
          </a:xfrm>
          <a:custGeom>
            <a:avLst/>
            <a:gdLst/>
            <a:ahLst/>
            <a:cxnLst/>
            <a:rect r="r" b="b" t="t" l="l"/>
            <a:pathLst>
              <a:path h="1625600" w="3124200">
                <a:moveTo>
                  <a:pt x="0" y="0"/>
                </a:moveTo>
                <a:lnTo>
                  <a:pt x="3124200" y="0"/>
                </a:lnTo>
                <a:lnTo>
                  <a:pt x="3124200" y="1625600"/>
                </a:lnTo>
                <a:lnTo>
                  <a:pt x="0" y="1625600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Freeform 11" id="11"/>
          <p:cNvSpPr/>
          <p:nvPr/>
        </p:nvSpPr>
        <p:spPr>
          <a:xfrm flipH="false" flipV="false" rot="0">
            <a:off x="12687302" y="3251200"/>
            <a:ext cx="3340100" cy="3251200"/>
          </a:xfrm>
          <a:custGeom>
            <a:avLst/>
            <a:gdLst/>
            <a:ahLst/>
            <a:cxnLst/>
            <a:rect r="r" b="b" t="t" l="l"/>
            <a:pathLst>
              <a:path h="3251200" w="3340100">
                <a:moveTo>
                  <a:pt x="0" y="0"/>
                </a:moveTo>
                <a:lnTo>
                  <a:pt x="3340100" y="0"/>
                </a:lnTo>
                <a:lnTo>
                  <a:pt x="3340100" y="3251200"/>
                </a:lnTo>
                <a:lnTo>
                  <a:pt x="0" y="325120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0" t="0" r="0" b="0"/>
            </a:stretch>
          </a:blipFill>
        </p:spPr>
      </p:sp>
      <p:sp>
        <p:nvSpPr>
          <p:cNvPr name="TextBox 12" id="12"/>
          <p:cNvSpPr txBox="true"/>
          <p:nvPr/>
        </p:nvSpPr>
        <p:spPr>
          <a:xfrm rot="0">
            <a:off x="12529720" y="6856430"/>
            <a:ext cx="3529990" cy="130699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479"/>
              </a:lnSpc>
            </a:pPr>
            <a:r>
              <a:rPr lang="en-US" b="true" sz="3163" spc="-63">
                <a:solidFill>
                  <a:srgbClr val="FFFFFF"/>
                </a:solidFill>
                <a:latin typeface="HK Grotesk Medium"/>
                <a:ea typeface="HK Grotesk Medium"/>
                <a:cs typeface="HK Grotesk Medium"/>
                <a:sym typeface="HK Grotesk Medium"/>
              </a:rPr>
              <a:t>Lord, open the eyes of these men, so that they may see.</a:t>
            </a:r>
          </a:p>
        </p:txBody>
      </p:sp>
      <p:grpSp>
        <p:nvGrpSpPr>
          <p:cNvPr name="Group 13" id="13"/>
          <p:cNvGrpSpPr/>
          <p:nvPr/>
        </p:nvGrpSpPr>
        <p:grpSpPr>
          <a:xfrm rot="0">
            <a:off x="112924" y="97784"/>
            <a:ext cx="1267573" cy="1267573"/>
            <a:chOff x="0" y="0"/>
            <a:chExt cx="812800" cy="812800"/>
          </a:xfrm>
        </p:grpSpPr>
        <p:sp>
          <p:nvSpPr>
            <p:cNvPr name="Freeform 14" id="14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8"/>
              <a:stretch>
                <a:fillRect l="0" t="0" r="0" b="0"/>
              </a:stretch>
            </a:blipFill>
          </p:spPr>
        </p:sp>
      </p:grp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17475203" cy="9753600"/>
            <a:chOff x="0" y="0"/>
            <a:chExt cx="23300271" cy="130048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3300310" cy="13004800"/>
            </a:xfrm>
            <a:custGeom>
              <a:avLst/>
              <a:gdLst/>
              <a:ahLst/>
              <a:cxnLst/>
              <a:rect r="r" b="b" t="t" l="l"/>
              <a:pathLst>
                <a:path h="13004800" w="23300310">
                  <a:moveTo>
                    <a:pt x="0" y="0"/>
                  </a:moveTo>
                  <a:lnTo>
                    <a:pt x="23300310" y="0"/>
                  </a:lnTo>
                  <a:lnTo>
                    <a:pt x="23300310" y="13004800"/>
                  </a:lnTo>
                  <a:lnTo>
                    <a:pt x="0" y="130048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0" t="0" r="0" b="0"/>
              </a:stretch>
            </a:blipFill>
          </p:spPr>
        </p:sp>
      </p:grpSp>
      <p:sp>
        <p:nvSpPr>
          <p:cNvPr name="Freeform 4" id="4"/>
          <p:cNvSpPr/>
          <p:nvPr/>
        </p:nvSpPr>
        <p:spPr>
          <a:xfrm flipH="false" flipV="false" rot="0">
            <a:off x="2" y="0"/>
            <a:ext cx="8737600" cy="9753600"/>
          </a:xfrm>
          <a:custGeom>
            <a:avLst/>
            <a:gdLst/>
            <a:ahLst/>
            <a:cxnLst/>
            <a:rect r="r" b="b" t="t" l="l"/>
            <a:pathLst>
              <a:path h="9753600" w="8737600">
                <a:moveTo>
                  <a:pt x="0" y="0"/>
                </a:moveTo>
                <a:lnTo>
                  <a:pt x="8737600" y="0"/>
                </a:lnTo>
                <a:lnTo>
                  <a:pt x="8737600" y="9753600"/>
                </a:lnTo>
                <a:lnTo>
                  <a:pt x="0" y="97536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8737602" y="0"/>
            <a:ext cx="8737600" cy="9753600"/>
          </a:xfrm>
          <a:custGeom>
            <a:avLst/>
            <a:gdLst/>
            <a:ahLst/>
            <a:cxnLst/>
            <a:rect r="r" b="b" t="t" l="l"/>
            <a:pathLst>
              <a:path h="9753600" w="8737600">
                <a:moveTo>
                  <a:pt x="0" y="0"/>
                </a:moveTo>
                <a:lnTo>
                  <a:pt x="8737600" y="0"/>
                </a:lnTo>
                <a:lnTo>
                  <a:pt x="8737600" y="9753600"/>
                </a:lnTo>
                <a:lnTo>
                  <a:pt x="0" y="975360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2" y="0"/>
            <a:ext cx="8737600" cy="8128000"/>
          </a:xfrm>
          <a:custGeom>
            <a:avLst/>
            <a:gdLst/>
            <a:ahLst/>
            <a:cxnLst/>
            <a:rect r="r" b="b" t="t" l="l"/>
            <a:pathLst>
              <a:path h="8128000" w="8737600">
                <a:moveTo>
                  <a:pt x="0" y="0"/>
                </a:moveTo>
                <a:lnTo>
                  <a:pt x="8737600" y="0"/>
                </a:lnTo>
                <a:lnTo>
                  <a:pt x="8737600" y="8128000"/>
                </a:lnTo>
                <a:lnTo>
                  <a:pt x="0" y="8128000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TextBox 7" id="7"/>
          <p:cNvSpPr txBox="true"/>
          <p:nvPr/>
        </p:nvSpPr>
        <p:spPr>
          <a:xfrm rot="0">
            <a:off x="1834898" y="1868707"/>
            <a:ext cx="5050333" cy="53440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494"/>
              </a:lnSpc>
            </a:pPr>
            <a:r>
              <a:rPr lang="en-US" sz="3210" b="true">
                <a:solidFill>
                  <a:srgbClr val="FFFFFF"/>
                </a:solidFill>
                <a:latin typeface="Noto Serif Bold"/>
                <a:ea typeface="Noto Serif Bold"/>
                <a:cs typeface="Noto Serif Bold"/>
                <a:sym typeface="Noto Serif Bold"/>
              </a:rPr>
              <a:t>The King of Israel (v. 21)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6238648" y="1807820"/>
            <a:ext cx="1415491" cy="127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</p:txBody>
      </p:sp>
      <p:sp>
        <p:nvSpPr>
          <p:cNvPr name="TextBox 9" id="9"/>
          <p:cNvSpPr txBox="true"/>
          <p:nvPr/>
        </p:nvSpPr>
        <p:spPr>
          <a:xfrm rot="0">
            <a:off x="1135890" y="3146059"/>
            <a:ext cx="6448349" cy="126852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156"/>
              </a:lnSpc>
            </a:pPr>
            <a:r>
              <a:rPr lang="en-US" sz="3683">
                <a:solidFill>
                  <a:srgbClr val="FFFFFF"/>
                </a:solidFill>
                <a:latin typeface="Noto Serif"/>
                <a:ea typeface="Noto Serif"/>
                <a:cs typeface="Noto Serif"/>
                <a:sym typeface="Noto Serif"/>
              </a:rPr>
              <a:t>“My father, shall I kill them? Shall I kill them?”</a:t>
            </a:r>
          </a:p>
        </p:txBody>
      </p:sp>
      <p:sp>
        <p:nvSpPr>
          <p:cNvPr name="Freeform 10" id="10"/>
          <p:cNvSpPr/>
          <p:nvPr/>
        </p:nvSpPr>
        <p:spPr>
          <a:xfrm flipH="false" flipV="false" rot="0">
            <a:off x="825502" y="5689600"/>
            <a:ext cx="7086600" cy="609600"/>
          </a:xfrm>
          <a:custGeom>
            <a:avLst/>
            <a:gdLst/>
            <a:ahLst/>
            <a:cxnLst/>
            <a:rect r="r" b="b" t="t" l="l"/>
            <a:pathLst>
              <a:path h="609600" w="7086600">
                <a:moveTo>
                  <a:pt x="0" y="0"/>
                </a:moveTo>
                <a:lnTo>
                  <a:pt x="7086600" y="0"/>
                </a:lnTo>
                <a:lnTo>
                  <a:pt x="7086600" y="609600"/>
                </a:lnTo>
                <a:lnTo>
                  <a:pt x="0" y="609600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TextBox 11" id="11"/>
          <p:cNvSpPr txBox="true"/>
          <p:nvPr/>
        </p:nvSpPr>
        <p:spPr>
          <a:xfrm rot="0">
            <a:off x="3197963" y="6389573"/>
            <a:ext cx="2341677" cy="77066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347"/>
              </a:lnSpc>
            </a:pPr>
            <a:r>
              <a:rPr lang="en-US" sz="4533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Revenge.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9646312" y="2584207"/>
            <a:ext cx="6920179" cy="247932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911"/>
              </a:lnSpc>
            </a:pPr>
            <a:r>
              <a:rPr lang="en-US" sz="3777">
                <a:solidFill>
                  <a:srgbClr val="000000"/>
                </a:solidFill>
                <a:latin typeface="Noto Serif"/>
                <a:ea typeface="Noto Serif"/>
                <a:cs typeface="Noto Serif"/>
                <a:sym typeface="Noto Serif"/>
              </a:rPr>
              <a:t>“You shall not kill them... Set bread and water before them, so that they may eat and drink, and go to their master.”</a:t>
            </a:r>
          </a:p>
        </p:txBody>
      </p:sp>
      <p:sp>
        <p:nvSpPr>
          <p:cNvPr name="Freeform 13" id="13"/>
          <p:cNvSpPr/>
          <p:nvPr/>
        </p:nvSpPr>
        <p:spPr>
          <a:xfrm flipH="false" flipV="false" rot="0">
            <a:off x="9563102" y="5689600"/>
            <a:ext cx="7086600" cy="609600"/>
          </a:xfrm>
          <a:custGeom>
            <a:avLst/>
            <a:gdLst/>
            <a:ahLst/>
            <a:cxnLst/>
            <a:rect r="r" b="b" t="t" l="l"/>
            <a:pathLst>
              <a:path h="609600" w="7086600">
                <a:moveTo>
                  <a:pt x="0" y="0"/>
                </a:moveTo>
                <a:lnTo>
                  <a:pt x="7086600" y="0"/>
                </a:lnTo>
                <a:lnTo>
                  <a:pt x="7086600" y="609600"/>
                </a:lnTo>
                <a:lnTo>
                  <a:pt x="0" y="60960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0" t="0" r="0" b="0"/>
            </a:stretch>
          </a:blipFill>
        </p:spPr>
      </p:sp>
      <p:sp>
        <p:nvSpPr>
          <p:cNvPr name="TextBox 14" id="14"/>
          <p:cNvSpPr txBox="true"/>
          <p:nvPr/>
        </p:nvSpPr>
        <p:spPr>
          <a:xfrm rot="0">
            <a:off x="10589973" y="6389573"/>
            <a:ext cx="5050333" cy="77066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347"/>
              </a:lnSpc>
            </a:pPr>
            <a:r>
              <a:rPr lang="en-US" sz="4533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Serving them lunch.</a:t>
            </a:r>
          </a:p>
        </p:txBody>
      </p:sp>
      <p:sp>
        <p:nvSpPr>
          <p:cNvPr name="Freeform 15" id="15"/>
          <p:cNvSpPr/>
          <p:nvPr/>
        </p:nvSpPr>
        <p:spPr>
          <a:xfrm flipH="false" flipV="false" rot="0">
            <a:off x="5194302" y="3860800"/>
            <a:ext cx="5422900" cy="1828800"/>
          </a:xfrm>
          <a:custGeom>
            <a:avLst/>
            <a:gdLst/>
            <a:ahLst/>
            <a:cxnLst/>
            <a:rect r="r" b="b" t="t" l="l"/>
            <a:pathLst>
              <a:path h="1828800" w="5422900">
                <a:moveTo>
                  <a:pt x="0" y="0"/>
                </a:moveTo>
                <a:lnTo>
                  <a:pt x="5422900" y="0"/>
                </a:lnTo>
                <a:lnTo>
                  <a:pt x="5422900" y="1828800"/>
                </a:lnTo>
                <a:lnTo>
                  <a:pt x="0" y="1828800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0" t="0" r="0" b="0"/>
            </a:stretch>
          </a:blipFill>
        </p:spPr>
      </p:sp>
      <p:sp>
        <p:nvSpPr>
          <p:cNvPr name="Freeform 16" id="16"/>
          <p:cNvSpPr/>
          <p:nvPr/>
        </p:nvSpPr>
        <p:spPr>
          <a:xfrm flipH="false" flipV="false" rot="0">
            <a:off x="14770102" y="609600"/>
            <a:ext cx="2082800" cy="2032000"/>
          </a:xfrm>
          <a:custGeom>
            <a:avLst/>
            <a:gdLst/>
            <a:ahLst/>
            <a:cxnLst/>
            <a:rect r="r" b="b" t="t" l="l"/>
            <a:pathLst>
              <a:path h="2032000" w="2082800">
                <a:moveTo>
                  <a:pt x="0" y="0"/>
                </a:moveTo>
                <a:lnTo>
                  <a:pt x="2082800" y="0"/>
                </a:lnTo>
                <a:lnTo>
                  <a:pt x="2082800" y="2032000"/>
                </a:lnTo>
                <a:lnTo>
                  <a:pt x="0" y="2032000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l="0" t="0" r="0" b="0"/>
            </a:stretch>
          </a:blipFill>
        </p:spPr>
      </p:sp>
      <p:sp>
        <p:nvSpPr>
          <p:cNvPr name="TextBox 17" id="17"/>
          <p:cNvSpPr txBox="true"/>
          <p:nvPr/>
        </p:nvSpPr>
        <p:spPr>
          <a:xfrm rot="0">
            <a:off x="11446258" y="1461652"/>
            <a:ext cx="1817421" cy="36396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038"/>
              </a:lnSpc>
            </a:pPr>
            <a:r>
              <a:rPr lang="en-US" sz="2170" b="true">
                <a:solidFill>
                  <a:srgbClr val="000000"/>
                </a:solidFill>
                <a:latin typeface="Noto Serif Bold"/>
                <a:ea typeface="Noto Serif Bold"/>
                <a:cs typeface="Noto Serif Bold"/>
                <a:sym typeface="Noto Serif Bold"/>
              </a:rPr>
              <a:t>Elisha (v. 22)</a:t>
            </a:r>
          </a:p>
        </p:txBody>
      </p:sp>
      <p:sp>
        <p:nvSpPr>
          <p:cNvPr name="TextBox 18" id="18"/>
          <p:cNvSpPr txBox="true"/>
          <p:nvPr/>
        </p:nvSpPr>
        <p:spPr>
          <a:xfrm rot="0">
            <a:off x="13263678" y="1807820"/>
            <a:ext cx="1415491" cy="127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</p:txBody>
      </p:sp>
      <p:grpSp>
        <p:nvGrpSpPr>
          <p:cNvPr name="Group 19" id="19"/>
          <p:cNvGrpSpPr/>
          <p:nvPr/>
        </p:nvGrpSpPr>
        <p:grpSpPr>
          <a:xfrm rot="0">
            <a:off x="112924" y="97784"/>
            <a:ext cx="1267573" cy="1267573"/>
            <a:chOff x="0" y="0"/>
            <a:chExt cx="812800" cy="812800"/>
          </a:xfrm>
        </p:grpSpPr>
        <p:sp>
          <p:nvSpPr>
            <p:cNvPr name="Freeform 20" id="20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10"/>
              <a:stretch>
                <a:fillRect l="0" t="0" r="0" b="0"/>
              </a:stretch>
            </a:blipFill>
          </p:spPr>
        </p:sp>
      </p:grp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2" y="97784"/>
            <a:ext cx="17475203" cy="11463635"/>
            <a:chOff x="0" y="0"/>
            <a:chExt cx="23300271" cy="15284847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3300310" cy="15284847"/>
            </a:xfrm>
            <a:custGeom>
              <a:avLst/>
              <a:gdLst/>
              <a:ahLst/>
              <a:cxnLst/>
              <a:rect r="r" b="b" t="t" l="l"/>
              <a:pathLst>
                <a:path h="15284847" w="23300310">
                  <a:moveTo>
                    <a:pt x="0" y="0"/>
                  </a:moveTo>
                  <a:lnTo>
                    <a:pt x="23300310" y="0"/>
                  </a:lnTo>
                  <a:lnTo>
                    <a:pt x="23300310" y="15284847"/>
                  </a:lnTo>
                  <a:lnTo>
                    <a:pt x="0" y="1528484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-166982" t="0" r="-166982" b="0"/>
              </a:stretch>
            </a:blipFill>
          </p:spPr>
        </p:sp>
      </p:grpSp>
      <p:sp>
        <p:nvSpPr>
          <p:cNvPr name="Freeform 4" id="4"/>
          <p:cNvSpPr/>
          <p:nvPr/>
        </p:nvSpPr>
        <p:spPr>
          <a:xfrm flipH="false" flipV="false" rot="0">
            <a:off x="2" y="0"/>
            <a:ext cx="8737600" cy="9753600"/>
          </a:xfrm>
          <a:custGeom>
            <a:avLst/>
            <a:gdLst/>
            <a:ahLst/>
            <a:cxnLst/>
            <a:rect r="r" b="b" t="t" l="l"/>
            <a:pathLst>
              <a:path h="9753600" w="8737600">
                <a:moveTo>
                  <a:pt x="0" y="0"/>
                </a:moveTo>
                <a:lnTo>
                  <a:pt x="8737600" y="0"/>
                </a:lnTo>
                <a:lnTo>
                  <a:pt x="8737600" y="9753600"/>
                </a:lnTo>
                <a:lnTo>
                  <a:pt x="0" y="9753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19999"/>
            </a:blip>
            <a:stretch>
              <a:fillRect l="0" t="0" r="0" b="0"/>
            </a:stretch>
          </a:blipFill>
        </p:spPr>
      </p:sp>
      <p:sp>
        <p:nvSpPr>
          <p:cNvPr name="TextBox 5" id="5"/>
          <p:cNvSpPr txBox="true"/>
          <p:nvPr/>
        </p:nvSpPr>
        <p:spPr>
          <a:xfrm rot="0">
            <a:off x="6238648" y="1807820"/>
            <a:ext cx="1415491" cy="127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</p:txBody>
      </p:sp>
      <p:sp>
        <p:nvSpPr>
          <p:cNvPr name="TextBox 6" id="6"/>
          <p:cNvSpPr txBox="true"/>
          <p:nvPr/>
        </p:nvSpPr>
        <p:spPr>
          <a:xfrm rot="0">
            <a:off x="2466768" y="2900751"/>
            <a:ext cx="12535315" cy="197604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257"/>
              </a:lnSpc>
            </a:pPr>
            <a:r>
              <a:rPr lang="en-US" sz="4779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That’s why we forgive. That’s why we love our enemies, not because they deserve it, but because we didn’t deserve God’s grace either.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13263678" y="1807820"/>
            <a:ext cx="1415491" cy="127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</p:txBody>
      </p:sp>
      <p:grpSp>
        <p:nvGrpSpPr>
          <p:cNvPr name="Group 8" id="8"/>
          <p:cNvGrpSpPr/>
          <p:nvPr/>
        </p:nvGrpSpPr>
        <p:grpSpPr>
          <a:xfrm rot="0">
            <a:off x="112924" y="97784"/>
            <a:ext cx="1267573" cy="1267573"/>
            <a:chOff x="0" y="0"/>
            <a:chExt cx="812800" cy="812800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4"/>
              <a:stretch>
                <a:fillRect l="0" t="0" r="0" b="0"/>
              </a:stretch>
            </a:blipFill>
          </p:spPr>
        </p:sp>
      </p:grp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17475203" cy="9753600"/>
            <a:chOff x="0" y="0"/>
            <a:chExt cx="23300271" cy="130048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3300310" cy="13004800"/>
            </a:xfrm>
            <a:custGeom>
              <a:avLst/>
              <a:gdLst/>
              <a:ahLst/>
              <a:cxnLst/>
              <a:rect r="r" b="b" t="t" l="l"/>
              <a:pathLst>
                <a:path h="13004800" w="23300310">
                  <a:moveTo>
                    <a:pt x="0" y="0"/>
                  </a:moveTo>
                  <a:lnTo>
                    <a:pt x="23300310" y="0"/>
                  </a:lnTo>
                  <a:lnTo>
                    <a:pt x="23300310" y="13004800"/>
                  </a:lnTo>
                  <a:lnTo>
                    <a:pt x="0" y="130048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0" t="0" r="0" b="0"/>
              </a:stretch>
            </a:blipFill>
          </p:spPr>
        </p:sp>
      </p:grpSp>
      <p:sp>
        <p:nvSpPr>
          <p:cNvPr name="TextBox 4" id="4"/>
          <p:cNvSpPr txBox="true"/>
          <p:nvPr/>
        </p:nvSpPr>
        <p:spPr>
          <a:xfrm rot="0">
            <a:off x="5469739" y="518160"/>
            <a:ext cx="6535725" cy="4572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682"/>
              </a:lnSpc>
            </a:pPr>
            <a:r>
              <a:rPr lang="en-US" sz="3068">
                <a:solidFill>
                  <a:srgbClr val="B8B8B8"/>
                </a:solidFill>
                <a:latin typeface="Open Sauce"/>
                <a:ea typeface="Open Sauce"/>
                <a:cs typeface="Open Sauce"/>
                <a:sym typeface="Open Sauce"/>
              </a:rPr>
              <a:t>Maybe today you feel surrounded.</a:t>
            </a:r>
          </a:p>
        </p:txBody>
      </p:sp>
      <p:sp>
        <p:nvSpPr>
          <p:cNvPr name="Freeform 5" id="5"/>
          <p:cNvSpPr/>
          <p:nvPr/>
        </p:nvSpPr>
        <p:spPr>
          <a:xfrm flipH="false" flipV="false" rot="0">
            <a:off x="5194300" y="1365357"/>
            <a:ext cx="6464300" cy="1828800"/>
          </a:xfrm>
          <a:custGeom>
            <a:avLst/>
            <a:gdLst/>
            <a:ahLst/>
            <a:cxnLst/>
            <a:rect r="r" b="b" t="t" l="l"/>
            <a:pathLst>
              <a:path h="1828800" w="6464300">
                <a:moveTo>
                  <a:pt x="0" y="0"/>
                </a:moveTo>
                <a:lnTo>
                  <a:pt x="6464300" y="0"/>
                </a:lnTo>
                <a:lnTo>
                  <a:pt x="6464300" y="1828800"/>
                </a:lnTo>
                <a:lnTo>
                  <a:pt x="0" y="18288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TextBox 6" id="6"/>
          <p:cNvSpPr txBox="true"/>
          <p:nvPr/>
        </p:nvSpPr>
        <p:spPr>
          <a:xfrm rot="0">
            <a:off x="6979107" y="1758650"/>
            <a:ext cx="3110586" cy="133512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0064"/>
              </a:lnSpc>
            </a:pPr>
            <a:r>
              <a:rPr lang="en-US" sz="10064" b="true">
                <a:solidFill>
                  <a:srgbClr val="192022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Debt</a:t>
            </a:r>
          </a:p>
        </p:txBody>
      </p:sp>
      <p:sp>
        <p:nvSpPr>
          <p:cNvPr name="Freeform 7" id="7"/>
          <p:cNvSpPr/>
          <p:nvPr/>
        </p:nvSpPr>
        <p:spPr>
          <a:xfrm flipH="false" flipV="false" rot="0">
            <a:off x="0" y="3397357"/>
            <a:ext cx="6464300" cy="3251200"/>
          </a:xfrm>
          <a:custGeom>
            <a:avLst/>
            <a:gdLst/>
            <a:ahLst/>
            <a:cxnLst/>
            <a:rect r="r" b="b" t="t" l="l"/>
            <a:pathLst>
              <a:path h="3251200" w="6464300">
                <a:moveTo>
                  <a:pt x="0" y="0"/>
                </a:moveTo>
                <a:lnTo>
                  <a:pt x="6464300" y="0"/>
                </a:lnTo>
                <a:lnTo>
                  <a:pt x="6464300" y="3251200"/>
                </a:lnTo>
                <a:lnTo>
                  <a:pt x="0" y="325120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TextBox 8" id="8"/>
          <p:cNvSpPr txBox="true"/>
          <p:nvPr/>
        </p:nvSpPr>
        <p:spPr>
          <a:xfrm rot="0">
            <a:off x="1247242" y="4431737"/>
            <a:ext cx="4159098" cy="133392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0016"/>
              </a:lnSpc>
            </a:pPr>
            <a:r>
              <a:rPr lang="en-US" sz="10016" b="true">
                <a:solidFill>
                  <a:srgbClr val="192022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Stress</a:t>
            </a:r>
          </a:p>
        </p:txBody>
      </p:sp>
      <p:sp>
        <p:nvSpPr>
          <p:cNvPr name="Freeform 9" id="9"/>
          <p:cNvSpPr/>
          <p:nvPr/>
        </p:nvSpPr>
        <p:spPr>
          <a:xfrm flipH="false" flipV="false" rot="0">
            <a:off x="10604500" y="3397357"/>
            <a:ext cx="6464300" cy="3251200"/>
          </a:xfrm>
          <a:custGeom>
            <a:avLst/>
            <a:gdLst/>
            <a:ahLst/>
            <a:cxnLst/>
            <a:rect r="r" b="b" t="t" l="l"/>
            <a:pathLst>
              <a:path h="3251200" w="6464300">
                <a:moveTo>
                  <a:pt x="0" y="0"/>
                </a:moveTo>
                <a:lnTo>
                  <a:pt x="6464300" y="0"/>
                </a:lnTo>
                <a:lnTo>
                  <a:pt x="6464300" y="3251200"/>
                </a:lnTo>
                <a:lnTo>
                  <a:pt x="0" y="3251200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TextBox 10" id="10"/>
          <p:cNvSpPr txBox="true"/>
          <p:nvPr/>
        </p:nvSpPr>
        <p:spPr>
          <a:xfrm rot="0">
            <a:off x="10893552" y="4513784"/>
            <a:ext cx="5871667" cy="105370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984"/>
              </a:lnSpc>
            </a:pPr>
            <a:r>
              <a:rPr lang="en-US" sz="7984" b="true">
                <a:solidFill>
                  <a:srgbClr val="192022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Uncertainty</a:t>
            </a:r>
          </a:p>
        </p:txBody>
      </p:sp>
      <p:sp>
        <p:nvSpPr>
          <p:cNvPr name="Freeform 11" id="11"/>
          <p:cNvSpPr/>
          <p:nvPr/>
        </p:nvSpPr>
        <p:spPr>
          <a:xfrm flipH="false" flipV="false" rot="0">
            <a:off x="4991100" y="6648557"/>
            <a:ext cx="6883400" cy="3251200"/>
          </a:xfrm>
          <a:custGeom>
            <a:avLst/>
            <a:gdLst/>
            <a:ahLst/>
            <a:cxnLst/>
            <a:rect r="r" b="b" t="t" l="l"/>
            <a:pathLst>
              <a:path h="3251200" w="6883400">
                <a:moveTo>
                  <a:pt x="0" y="0"/>
                </a:moveTo>
                <a:lnTo>
                  <a:pt x="6883400" y="0"/>
                </a:lnTo>
                <a:lnTo>
                  <a:pt x="6883400" y="3251200"/>
                </a:lnTo>
                <a:lnTo>
                  <a:pt x="0" y="3251200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TextBox 12" id="12"/>
          <p:cNvSpPr txBox="true"/>
          <p:nvPr/>
        </p:nvSpPr>
        <p:spPr>
          <a:xfrm rot="0">
            <a:off x="5598566" y="7649824"/>
            <a:ext cx="5871667" cy="133512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0064"/>
              </a:lnSpc>
            </a:pPr>
            <a:r>
              <a:rPr lang="en-US" sz="10064" b="true">
                <a:solidFill>
                  <a:srgbClr val="192022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Sickness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7276186" y="4518753"/>
            <a:ext cx="2533904" cy="118008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8835"/>
              </a:lnSpc>
            </a:pPr>
            <a:r>
              <a:rPr lang="en-US" b="true" sz="8835">
                <a:solidFill>
                  <a:srgbClr val="B8B8B8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YOU</a:t>
            </a:r>
          </a:p>
        </p:txBody>
      </p:sp>
      <p:grpSp>
        <p:nvGrpSpPr>
          <p:cNvPr name="Group 14" id="14"/>
          <p:cNvGrpSpPr/>
          <p:nvPr/>
        </p:nvGrpSpPr>
        <p:grpSpPr>
          <a:xfrm rot="0">
            <a:off x="112924" y="97784"/>
            <a:ext cx="1267573" cy="1267573"/>
            <a:chOff x="0" y="0"/>
            <a:chExt cx="812800" cy="812800"/>
          </a:xfrm>
        </p:grpSpPr>
        <p:sp>
          <p:nvSpPr>
            <p:cNvPr name="Freeform 15" id="15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7"/>
              <a:stretch>
                <a:fillRect l="0" t="0" r="0" b="0"/>
              </a:stretch>
            </a:blipFill>
          </p:spPr>
        </p:sp>
      </p:grp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17475203" cy="9753600"/>
            <a:chOff x="0" y="0"/>
            <a:chExt cx="23300271" cy="130048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3300310" cy="13004800"/>
            </a:xfrm>
            <a:custGeom>
              <a:avLst/>
              <a:gdLst/>
              <a:ahLst/>
              <a:cxnLst/>
              <a:rect r="r" b="b" t="t" l="l"/>
              <a:pathLst>
                <a:path h="13004800" w="23300310">
                  <a:moveTo>
                    <a:pt x="0" y="0"/>
                  </a:moveTo>
                  <a:lnTo>
                    <a:pt x="23300310" y="0"/>
                  </a:lnTo>
                  <a:lnTo>
                    <a:pt x="23300310" y="13004800"/>
                  </a:lnTo>
                  <a:lnTo>
                    <a:pt x="0" y="130048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0" t="0" r="0" b="0"/>
              </a:stretch>
            </a:blipFill>
          </p:spPr>
        </p:sp>
      </p:grpSp>
      <p:sp>
        <p:nvSpPr>
          <p:cNvPr name="Freeform 4" id="4"/>
          <p:cNvSpPr/>
          <p:nvPr/>
        </p:nvSpPr>
        <p:spPr>
          <a:xfrm flipH="false" flipV="false" rot="0">
            <a:off x="3530602" y="0"/>
            <a:ext cx="10414000" cy="9753600"/>
          </a:xfrm>
          <a:custGeom>
            <a:avLst/>
            <a:gdLst/>
            <a:ahLst/>
            <a:cxnLst/>
            <a:rect r="r" b="b" t="t" l="l"/>
            <a:pathLst>
              <a:path h="9753600" w="10414000">
                <a:moveTo>
                  <a:pt x="0" y="0"/>
                </a:moveTo>
                <a:lnTo>
                  <a:pt x="10414000" y="0"/>
                </a:lnTo>
                <a:lnTo>
                  <a:pt x="10414000" y="9753600"/>
                </a:lnTo>
                <a:lnTo>
                  <a:pt x="0" y="97536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TextBox 5" id="5"/>
          <p:cNvSpPr txBox="true"/>
          <p:nvPr/>
        </p:nvSpPr>
        <p:spPr>
          <a:xfrm rot="0">
            <a:off x="3617368" y="2472840"/>
            <a:ext cx="10240467" cy="24039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8523"/>
              </a:lnSpc>
            </a:pPr>
            <a:r>
              <a:rPr lang="en-US" sz="13230">
                <a:solidFill>
                  <a:srgbClr val="F6D19C"/>
                </a:solidFill>
                <a:latin typeface="Boston Angel"/>
                <a:ea typeface="Boston Angel"/>
                <a:cs typeface="Boston Angel"/>
                <a:sym typeface="Boston Angel"/>
              </a:rPr>
              <a:t>Transformation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4456178" y="4791075"/>
            <a:ext cx="8562848" cy="80275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678"/>
              </a:lnSpc>
            </a:pPr>
            <a:r>
              <a:rPr lang="en-US" sz="4770" spc="-143">
                <a:solidFill>
                  <a:srgbClr val="FFFEDC"/>
                </a:solidFill>
                <a:latin typeface="DM Sans"/>
                <a:ea typeface="DM Sans"/>
                <a:cs typeface="DM Sans"/>
                <a:sym typeface="DM Sans"/>
              </a:rPr>
              <a:t>Grace Changes What Fear Can’t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7144182" y="6415174"/>
            <a:ext cx="3180486" cy="59979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090"/>
              </a:lnSpc>
            </a:pPr>
            <a:r>
              <a:rPr lang="en-US" sz="3635" spc="-109">
                <a:solidFill>
                  <a:srgbClr val="FFFEDC">
                    <a:alpha val="69804"/>
                  </a:srgbClr>
                </a:solidFill>
                <a:latin typeface="DM Sans"/>
                <a:ea typeface="DM Sans"/>
                <a:cs typeface="DM Sans"/>
                <a:sym typeface="DM Sans"/>
              </a:rPr>
              <a:t>2 Kings 6:15–23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6025769" y="994237"/>
            <a:ext cx="5417312" cy="243605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8854"/>
              </a:lnSpc>
            </a:pPr>
            <a:r>
              <a:rPr lang="en-US" sz="13467">
                <a:solidFill>
                  <a:srgbClr val="FFFEDC"/>
                </a:solidFill>
                <a:latin typeface="Boston Angel"/>
                <a:ea typeface="Boston Angel"/>
                <a:cs typeface="Boston Angel"/>
                <a:sym typeface="Boston Angel"/>
              </a:rPr>
              <a:t>Built for</a:t>
            </a:r>
          </a:p>
        </p:txBody>
      </p:sp>
      <p:grpSp>
        <p:nvGrpSpPr>
          <p:cNvPr name="Group 9" id="9"/>
          <p:cNvGrpSpPr/>
          <p:nvPr/>
        </p:nvGrpSpPr>
        <p:grpSpPr>
          <a:xfrm rot="0">
            <a:off x="104775" y="136239"/>
            <a:ext cx="1317078" cy="1317078"/>
            <a:chOff x="0" y="0"/>
            <a:chExt cx="812800" cy="812800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4"/>
              <a:stretch>
                <a:fillRect l="0" t="0" r="0" b="0"/>
              </a:stretch>
            </a:blipFill>
          </p:spPr>
        </p:sp>
      </p:grp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17475203" cy="9753600"/>
            <a:chOff x="0" y="0"/>
            <a:chExt cx="23300271" cy="130048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3300310" cy="13004800"/>
            </a:xfrm>
            <a:custGeom>
              <a:avLst/>
              <a:gdLst/>
              <a:ahLst/>
              <a:cxnLst/>
              <a:rect r="r" b="b" t="t" l="l"/>
              <a:pathLst>
                <a:path h="13004800" w="23300310">
                  <a:moveTo>
                    <a:pt x="0" y="0"/>
                  </a:moveTo>
                  <a:lnTo>
                    <a:pt x="23300310" y="0"/>
                  </a:lnTo>
                  <a:lnTo>
                    <a:pt x="23300310" y="13004800"/>
                  </a:lnTo>
                  <a:lnTo>
                    <a:pt x="0" y="130048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0" t="0" r="0" b="0"/>
              </a:stretch>
            </a:blipFill>
          </p:spPr>
        </p:sp>
      </p:grpSp>
      <p:sp>
        <p:nvSpPr>
          <p:cNvPr name="Freeform 4" id="4"/>
          <p:cNvSpPr/>
          <p:nvPr/>
        </p:nvSpPr>
        <p:spPr>
          <a:xfrm flipH="false" flipV="false" rot="0">
            <a:off x="203202" y="3251200"/>
            <a:ext cx="5422900" cy="3251200"/>
          </a:xfrm>
          <a:custGeom>
            <a:avLst/>
            <a:gdLst/>
            <a:ahLst/>
            <a:cxnLst/>
            <a:rect r="r" b="b" t="t" l="l"/>
            <a:pathLst>
              <a:path h="3251200" w="5422900">
                <a:moveTo>
                  <a:pt x="0" y="0"/>
                </a:moveTo>
                <a:lnTo>
                  <a:pt x="5422900" y="0"/>
                </a:lnTo>
                <a:lnTo>
                  <a:pt x="5422900" y="3251200"/>
                </a:lnTo>
                <a:lnTo>
                  <a:pt x="0" y="32512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TextBox 5" id="5"/>
          <p:cNvSpPr txBox="true"/>
          <p:nvPr/>
        </p:nvSpPr>
        <p:spPr>
          <a:xfrm rot="0">
            <a:off x="1467918" y="3846735"/>
            <a:ext cx="4159098" cy="182109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4949"/>
              </a:lnSpc>
            </a:pPr>
            <a:r>
              <a:rPr lang="en-US" sz="10678" b="true">
                <a:solidFill>
                  <a:srgbClr val="F4C684">
                    <a:alpha val="19608"/>
                  </a:srgbClr>
                </a:solidFill>
                <a:latin typeface="DM Sans Bold"/>
                <a:ea typeface="DM Sans Bold"/>
                <a:cs typeface="DM Sans Bold"/>
                <a:sym typeface="DM Sans Bold"/>
              </a:rPr>
              <a:t>Stress</a:t>
            </a:r>
          </a:p>
        </p:txBody>
      </p:sp>
      <p:sp>
        <p:nvSpPr>
          <p:cNvPr name="Freeform 6" id="6"/>
          <p:cNvSpPr/>
          <p:nvPr/>
        </p:nvSpPr>
        <p:spPr>
          <a:xfrm flipH="false" flipV="false" rot="0">
            <a:off x="5613402" y="1219200"/>
            <a:ext cx="6248400" cy="2032000"/>
          </a:xfrm>
          <a:custGeom>
            <a:avLst/>
            <a:gdLst/>
            <a:ahLst/>
            <a:cxnLst/>
            <a:rect r="r" b="b" t="t" l="l"/>
            <a:pathLst>
              <a:path h="2032000" w="6248400">
                <a:moveTo>
                  <a:pt x="0" y="0"/>
                </a:moveTo>
                <a:lnTo>
                  <a:pt x="6248400" y="0"/>
                </a:lnTo>
                <a:lnTo>
                  <a:pt x="6248400" y="2032000"/>
                </a:lnTo>
                <a:lnTo>
                  <a:pt x="0" y="203200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TextBox 7" id="7"/>
          <p:cNvSpPr txBox="true"/>
          <p:nvPr/>
        </p:nvSpPr>
        <p:spPr>
          <a:xfrm rot="0">
            <a:off x="7182309" y="1216699"/>
            <a:ext cx="3110586" cy="175569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4354"/>
              </a:lnSpc>
            </a:pPr>
            <a:r>
              <a:rPr lang="en-US" sz="10253" b="true">
                <a:solidFill>
                  <a:srgbClr val="F4C684">
                    <a:alpha val="19608"/>
                  </a:srgbClr>
                </a:solidFill>
                <a:latin typeface="DM Sans Bold"/>
                <a:ea typeface="DM Sans Bold"/>
                <a:cs typeface="DM Sans Bold"/>
                <a:sym typeface="DM Sans Bold"/>
              </a:rPr>
              <a:t>Debt</a:t>
            </a:r>
          </a:p>
        </p:txBody>
      </p:sp>
      <p:sp>
        <p:nvSpPr>
          <p:cNvPr name="Freeform 8" id="8"/>
          <p:cNvSpPr/>
          <p:nvPr/>
        </p:nvSpPr>
        <p:spPr>
          <a:xfrm flipH="false" flipV="false" rot="0">
            <a:off x="5397502" y="6299200"/>
            <a:ext cx="6680200" cy="3048000"/>
          </a:xfrm>
          <a:custGeom>
            <a:avLst/>
            <a:gdLst/>
            <a:ahLst/>
            <a:cxnLst/>
            <a:rect r="r" b="b" t="t" l="l"/>
            <a:pathLst>
              <a:path h="3048000" w="6680200">
                <a:moveTo>
                  <a:pt x="0" y="0"/>
                </a:moveTo>
                <a:lnTo>
                  <a:pt x="6680200" y="0"/>
                </a:lnTo>
                <a:lnTo>
                  <a:pt x="6680200" y="3048000"/>
                </a:lnTo>
                <a:lnTo>
                  <a:pt x="0" y="3048000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TextBox 9" id="9"/>
          <p:cNvSpPr txBox="true"/>
          <p:nvPr/>
        </p:nvSpPr>
        <p:spPr>
          <a:xfrm rot="0">
            <a:off x="5941570" y="7012150"/>
            <a:ext cx="5592064" cy="159555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3030"/>
              </a:lnSpc>
            </a:pPr>
            <a:r>
              <a:rPr lang="en-US" sz="9307" b="true">
                <a:solidFill>
                  <a:srgbClr val="F4C684">
                    <a:alpha val="19608"/>
                  </a:srgbClr>
                </a:solidFill>
                <a:latin typeface="DM Sans Bold"/>
                <a:ea typeface="DM Sans Bold"/>
                <a:cs typeface="DM Sans Bold"/>
                <a:sym typeface="DM Sans Bold"/>
              </a:rPr>
              <a:t>Stickness</a:t>
            </a:r>
          </a:p>
        </p:txBody>
      </p:sp>
      <p:sp>
        <p:nvSpPr>
          <p:cNvPr name="Freeform 10" id="10"/>
          <p:cNvSpPr/>
          <p:nvPr/>
        </p:nvSpPr>
        <p:spPr>
          <a:xfrm flipH="false" flipV="false" rot="0">
            <a:off x="10604502" y="3251200"/>
            <a:ext cx="6667500" cy="3251200"/>
          </a:xfrm>
          <a:custGeom>
            <a:avLst/>
            <a:gdLst/>
            <a:ahLst/>
            <a:cxnLst/>
            <a:rect r="r" b="b" t="t" l="l"/>
            <a:pathLst>
              <a:path h="3251200" w="6667500">
                <a:moveTo>
                  <a:pt x="0" y="0"/>
                </a:moveTo>
                <a:lnTo>
                  <a:pt x="6667500" y="0"/>
                </a:lnTo>
                <a:lnTo>
                  <a:pt x="6667500" y="3251200"/>
                </a:lnTo>
                <a:lnTo>
                  <a:pt x="0" y="3251200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TextBox 11" id="11"/>
          <p:cNvSpPr txBox="true"/>
          <p:nvPr/>
        </p:nvSpPr>
        <p:spPr>
          <a:xfrm rot="0">
            <a:off x="11096754" y="4047800"/>
            <a:ext cx="5871667" cy="135929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1178"/>
              </a:lnSpc>
            </a:pPr>
            <a:r>
              <a:rPr lang="en-US" sz="7984" b="true">
                <a:solidFill>
                  <a:srgbClr val="F4C684">
                    <a:alpha val="19608"/>
                  </a:srgbClr>
                </a:solidFill>
                <a:latin typeface="DM Sans Bold"/>
                <a:ea typeface="DM Sans Bold"/>
                <a:cs typeface="DM Sans Bold"/>
                <a:sym typeface="DM Sans Bold"/>
              </a:rPr>
              <a:t>Uncertainty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4049232" y="2476951"/>
            <a:ext cx="9983355" cy="197929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7980"/>
              </a:lnSpc>
            </a:pPr>
            <a:r>
              <a:rPr lang="en-US" sz="5700" spc="-114" b="true">
                <a:solidFill>
                  <a:srgbClr val="000000"/>
                </a:solidFill>
                <a:latin typeface="PT Serif Bold"/>
                <a:ea typeface="PT Serif Bold"/>
                <a:cs typeface="PT Serif Bold"/>
                <a:sym typeface="PT Serif Bold"/>
              </a:rPr>
              <a:t>You may be surrounded, but you are never abandoned.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7461912" y="3977362"/>
            <a:ext cx="2551379" cy="162765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3361"/>
              </a:lnSpc>
            </a:pPr>
            <a:r>
              <a:rPr lang="en-US" b="true" sz="9544">
                <a:solidFill>
                  <a:srgbClr val="FFFFFF"/>
                </a:solidFill>
                <a:latin typeface="DM Sans Bold"/>
                <a:ea typeface="DM Sans Bold"/>
                <a:cs typeface="DM Sans Bold"/>
                <a:sym typeface="DM Sans Bold"/>
              </a:rPr>
              <a:t>YOU</a:t>
            </a:r>
          </a:p>
        </p:txBody>
      </p:sp>
      <p:grpSp>
        <p:nvGrpSpPr>
          <p:cNvPr name="Group 14" id="14"/>
          <p:cNvGrpSpPr/>
          <p:nvPr/>
        </p:nvGrpSpPr>
        <p:grpSpPr>
          <a:xfrm rot="0">
            <a:off x="112924" y="97784"/>
            <a:ext cx="1267573" cy="1267573"/>
            <a:chOff x="0" y="0"/>
            <a:chExt cx="812800" cy="812800"/>
          </a:xfrm>
        </p:grpSpPr>
        <p:sp>
          <p:nvSpPr>
            <p:cNvPr name="Freeform 15" id="15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7"/>
              <a:stretch>
                <a:fillRect l="0" t="0" r="0" b="0"/>
              </a:stretch>
            </a:blipFill>
          </p:spPr>
        </p:sp>
      </p:grp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2" y="-98416"/>
            <a:ext cx="17475203" cy="9753600"/>
            <a:chOff x="0" y="0"/>
            <a:chExt cx="23300271" cy="130048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3300310" cy="13004800"/>
            </a:xfrm>
            <a:custGeom>
              <a:avLst/>
              <a:gdLst/>
              <a:ahLst/>
              <a:cxnLst/>
              <a:rect r="r" b="b" t="t" l="l"/>
              <a:pathLst>
                <a:path h="13004800" w="23300310">
                  <a:moveTo>
                    <a:pt x="0" y="0"/>
                  </a:moveTo>
                  <a:lnTo>
                    <a:pt x="23300310" y="0"/>
                  </a:lnTo>
                  <a:lnTo>
                    <a:pt x="23300310" y="13004800"/>
                  </a:lnTo>
                  <a:lnTo>
                    <a:pt x="0" y="130048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0" t="0" r="0" b="0"/>
              </a:stretch>
            </a:blipFill>
          </p:spPr>
        </p:sp>
      </p:grpSp>
      <p:sp>
        <p:nvSpPr>
          <p:cNvPr name="Freeform 4" id="4"/>
          <p:cNvSpPr/>
          <p:nvPr/>
        </p:nvSpPr>
        <p:spPr>
          <a:xfrm flipH="false" flipV="false" rot="0">
            <a:off x="2" y="0"/>
            <a:ext cx="4787900" cy="9753600"/>
          </a:xfrm>
          <a:custGeom>
            <a:avLst/>
            <a:gdLst/>
            <a:ahLst/>
            <a:cxnLst/>
            <a:rect r="r" b="b" t="t" l="l"/>
            <a:pathLst>
              <a:path h="9753600" w="4787900">
                <a:moveTo>
                  <a:pt x="0" y="0"/>
                </a:moveTo>
                <a:lnTo>
                  <a:pt x="4787900" y="0"/>
                </a:lnTo>
                <a:lnTo>
                  <a:pt x="4787900" y="9753600"/>
                </a:lnTo>
                <a:lnTo>
                  <a:pt x="0" y="97536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2" y="1828800"/>
            <a:ext cx="1460500" cy="5080000"/>
          </a:xfrm>
          <a:custGeom>
            <a:avLst/>
            <a:gdLst/>
            <a:ahLst/>
            <a:cxnLst/>
            <a:rect r="r" b="b" t="t" l="l"/>
            <a:pathLst>
              <a:path h="5080000" w="1460500">
                <a:moveTo>
                  <a:pt x="0" y="0"/>
                </a:moveTo>
                <a:lnTo>
                  <a:pt x="1460500" y="0"/>
                </a:lnTo>
                <a:lnTo>
                  <a:pt x="1460500" y="5080000"/>
                </a:lnTo>
                <a:lnTo>
                  <a:pt x="0" y="508000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2070102" y="7721600"/>
            <a:ext cx="3340100" cy="2032000"/>
          </a:xfrm>
          <a:custGeom>
            <a:avLst/>
            <a:gdLst/>
            <a:ahLst/>
            <a:cxnLst/>
            <a:rect r="r" b="b" t="t" l="l"/>
            <a:pathLst>
              <a:path h="2032000" w="3340100">
                <a:moveTo>
                  <a:pt x="0" y="0"/>
                </a:moveTo>
                <a:lnTo>
                  <a:pt x="3340100" y="0"/>
                </a:lnTo>
                <a:lnTo>
                  <a:pt x="3340100" y="2032000"/>
                </a:lnTo>
                <a:lnTo>
                  <a:pt x="0" y="2032000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1244602" y="3251200"/>
            <a:ext cx="8331200" cy="3860800"/>
          </a:xfrm>
          <a:custGeom>
            <a:avLst/>
            <a:gdLst/>
            <a:ahLst/>
            <a:cxnLst/>
            <a:rect r="r" b="b" t="t" l="l"/>
            <a:pathLst>
              <a:path h="3860800" w="8331200">
                <a:moveTo>
                  <a:pt x="0" y="0"/>
                </a:moveTo>
                <a:lnTo>
                  <a:pt x="8331200" y="0"/>
                </a:lnTo>
                <a:lnTo>
                  <a:pt x="8331200" y="3860800"/>
                </a:lnTo>
                <a:lnTo>
                  <a:pt x="0" y="3860800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3949702" y="4876800"/>
            <a:ext cx="1879600" cy="1219200"/>
          </a:xfrm>
          <a:custGeom>
            <a:avLst/>
            <a:gdLst/>
            <a:ahLst/>
            <a:cxnLst/>
            <a:rect r="r" b="b" t="t" l="l"/>
            <a:pathLst>
              <a:path h="1219200" w="1879600">
                <a:moveTo>
                  <a:pt x="0" y="0"/>
                </a:moveTo>
                <a:lnTo>
                  <a:pt x="1879600" y="0"/>
                </a:lnTo>
                <a:lnTo>
                  <a:pt x="1879600" y="1219200"/>
                </a:lnTo>
                <a:lnTo>
                  <a:pt x="0" y="121920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5613402" y="0"/>
            <a:ext cx="10414000" cy="9753600"/>
          </a:xfrm>
          <a:custGeom>
            <a:avLst/>
            <a:gdLst/>
            <a:ahLst/>
            <a:cxnLst/>
            <a:rect r="r" b="b" t="t" l="l"/>
            <a:pathLst>
              <a:path h="9753600" w="10414000">
                <a:moveTo>
                  <a:pt x="0" y="0"/>
                </a:moveTo>
                <a:lnTo>
                  <a:pt x="10414000" y="0"/>
                </a:lnTo>
                <a:lnTo>
                  <a:pt x="10414000" y="9753600"/>
                </a:lnTo>
                <a:lnTo>
                  <a:pt x="0" y="9753600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0">
            <a:off x="8737602" y="3048000"/>
            <a:ext cx="4368800" cy="4470400"/>
          </a:xfrm>
          <a:custGeom>
            <a:avLst/>
            <a:gdLst/>
            <a:ahLst/>
            <a:cxnLst/>
            <a:rect r="r" b="b" t="t" l="l"/>
            <a:pathLst>
              <a:path h="4470400" w="4368800">
                <a:moveTo>
                  <a:pt x="0" y="0"/>
                </a:moveTo>
                <a:lnTo>
                  <a:pt x="4368800" y="0"/>
                </a:lnTo>
                <a:lnTo>
                  <a:pt x="4368800" y="4470400"/>
                </a:lnTo>
                <a:lnTo>
                  <a:pt x="0" y="4470400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l="0" t="0" r="0" b="0"/>
            </a:stretch>
          </a:blipFill>
        </p:spPr>
      </p:sp>
      <p:sp>
        <p:nvSpPr>
          <p:cNvPr name="Freeform 11" id="11"/>
          <p:cNvSpPr/>
          <p:nvPr/>
        </p:nvSpPr>
        <p:spPr>
          <a:xfrm flipH="false" flipV="false" rot="0">
            <a:off x="12268202" y="4876800"/>
            <a:ext cx="2095500" cy="1625600"/>
          </a:xfrm>
          <a:custGeom>
            <a:avLst/>
            <a:gdLst/>
            <a:ahLst/>
            <a:cxnLst/>
            <a:rect r="r" b="b" t="t" l="l"/>
            <a:pathLst>
              <a:path h="1625600" w="2095500">
                <a:moveTo>
                  <a:pt x="0" y="0"/>
                </a:moveTo>
                <a:lnTo>
                  <a:pt x="2095500" y="0"/>
                </a:lnTo>
                <a:lnTo>
                  <a:pt x="2095500" y="1625600"/>
                </a:lnTo>
                <a:lnTo>
                  <a:pt x="0" y="1625600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l="0" t="0" r="0" b="0"/>
            </a:stretch>
          </a:blipFill>
        </p:spPr>
      </p:sp>
      <p:sp>
        <p:nvSpPr>
          <p:cNvPr name="TextBox 12" id="12"/>
          <p:cNvSpPr txBox="true"/>
          <p:nvPr/>
        </p:nvSpPr>
        <p:spPr>
          <a:xfrm rot="0">
            <a:off x="1922274" y="4822169"/>
            <a:ext cx="2149450" cy="11306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208"/>
              </a:lnSpc>
            </a:pPr>
            <a:r>
              <a:rPr lang="en-US" sz="4675">
                <a:solidFill>
                  <a:srgbClr val="E8E8E8"/>
                </a:solidFill>
                <a:latin typeface="Georgia Pro Condensed"/>
                <a:ea typeface="Georgia Pro Condensed"/>
                <a:cs typeface="Georgia Pro Condensed"/>
                <a:sym typeface="Georgia Pro Condensed"/>
              </a:rPr>
              <a:t>Fear and Rules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5871669" y="4833733"/>
            <a:ext cx="1922272" cy="106941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761"/>
              </a:lnSpc>
            </a:pPr>
            <a:r>
              <a:rPr lang="en-US" sz="3068">
                <a:solidFill>
                  <a:srgbClr val="E8E8E8"/>
                </a:solidFill>
                <a:latin typeface="Georgia Pro Condensed"/>
                <a:ea typeface="Georgia Pro Condensed"/>
                <a:cs typeface="Georgia Pro Condensed"/>
                <a:sym typeface="Georgia Pro Condensed"/>
              </a:rPr>
              <a:t>Changes behavior for a season.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9838539" y="4822169"/>
            <a:ext cx="2341677" cy="11306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208"/>
              </a:lnSpc>
            </a:pPr>
            <a:r>
              <a:rPr lang="en-US" sz="4675">
                <a:solidFill>
                  <a:srgbClr val="000001"/>
                </a:solidFill>
                <a:latin typeface="Georgia Pro Condensed"/>
                <a:ea typeface="Georgia Pro Condensed"/>
                <a:cs typeface="Georgia Pro Condensed"/>
                <a:sym typeface="Georgia Pro Condensed"/>
              </a:rPr>
              <a:t>Jesus and Grace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14382091" y="4854584"/>
            <a:ext cx="2184400" cy="102771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676"/>
              </a:lnSpc>
            </a:pPr>
            <a:r>
              <a:rPr lang="en-US" sz="2974">
                <a:solidFill>
                  <a:srgbClr val="000001"/>
                </a:solidFill>
                <a:latin typeface="Georgia Pro Condensed"/>
                <a:ea typeface="Georgia Pro Condensed"/>
                <a:cs typeface="Georgia Pro Condensed"/>
                <a:sym typeface="Georgia Pro Condensed"/>
              </a:rPr>
              <a:t>Changes a person from the inside out.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2070102" y="904147"/>
            <a:ext cx="14126465" cy="19145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950"/>
              </a:lnSpc>
            </a:pPr>
            <a:r>
              <a:rPr lang="en-US" sz="4500" spc="-89" b="true">
                <a:solidFill>
                  <a:srgbClr val="FFFEDC"/>
                </a:solidFill>
                <a:latin typeface="Georgia Pro Condensed Bold"/>
                <a:ea typeface="Georgia Pro Condensed Bold"/>
                <a:cs typeface="Georgia Pro Condensed Bold"/>
                <a:sym typeface="Georgia Pro Condensed Bold"/>
              </a:rPr>
              <a:t>God didn’t just </a:t>
            </a:r>
            <a:r>
              <a:rPr lang="en-US" b="true" sz="4500" spc="-89">
                <a:gradFill>
                  <a:gsLst>
                    <a:gs pos="0">
                      <a:srgbClr val="000000">
                        <a:alpha val="100000"/>
                      </a:srgbClr>
                    </a:gs>
                    <a:gs pos="100000">
                      <a:srgbClr val="737373">
                        <a:alpha val="100000"/>
                      </a:srgbClr>
                    </a:gs>
                  </a:gsLst>
                  <a:lin ang="0"/>
                </a:gradFill>
                <a:latin typeface="Georgia Pro Condensed Bold"/>
                <a:ea typeface="Georgia Pro Condensed Bold"/>
                <a:cs typeface="Georgia Pro Condensed Bold"/>
                <a:sym typeface="Georgia Pro Condensed Bold"/>
              </a:rPr>
              <a:t>send angels to help us; He sent His Son. </a:t>
            </a:r>
            <a:r>
              <a:rPr lang="en-US" sz="4500" spc="-89" b="true">
                <a:solidFill>
                  <a:srgbClr val="FFDE59"/>
                </a:solidFill>
                <a:latin typeface="Georgia Pro Condensed Bold"/>
                <a:ea typeface="Georgia Pro Condensed Bold"/>
                <a:cs typeface="Georgia Pro Condensed Bold"/>
                <a:sym typeface="Georgia Pro Condensed Bold"/>
              </a:rPr>
              <a:t>Jesus </a:t>
            </a:r>
            <a:r>
              <a:rPr lang="en-US" sz="4500" spc="-89" b="true">
                <a:solidFill>
                  <a:srgbClr val="FFFFFF"/>
                </a:solidFill>
                <a:latin typeface="Georgia Pro Condensed Bold"/>
                <a:ea typeface="Georgia Pro Condensed Bold"/>
                <a:cs typeface="Georgia Pro Condensed Bold"/>
                <a:sym typeface="Georgia Pro Condensed Bold"/>
              </a:rPr>
              <a:t>came </a:t>
            </a:r>
            <a:r>
              <a:rPr lang="en-US" sz="4500" spc="-89" b="true">
                <a:solidFill>
                  <a:srgbClr val="000000"/>
                </a:solidFill>
                <a:latin typeface="Georgia Pro Condensed Bold"/>
                <a:ea typeface="Georgia Pro Condensed Bold"/>
                <a:cs typeface="Georgia Pro Condensed Bold"/>
                <a:sym typeface="Georgia Pro Condensed Bold"/>
              </a:rPr>
              <a:t>not</a:t>
            </a:r>
            <a:r>
              <a:rPr lang="en-US" sz="4500" spc="-89" b="true">
                <a:solidFill>
                  <a:srgbClr val="FFDE59"/>
                </a:solidFill>
                <a:latin typeface="Georgia Pro Condensed Bold"/>
                <a:ea typeface="Georgia Pro Condensed Bold"/>
                <a:cs typeface="Georgia Pro Condensed Bold"/>
                <a:sym typeface="Georgia Pro Condensed Bold"/>
              </a:rPr>
              <a:t> </a:t>
            </a:r>
            <a:r>
              <a:rPr lang="en-US" b="true" sz="4500" spc="-89">
                <a:gradFill>
                  <a:gsLst>
                    <a:gs pos="0">
                      <a:srgbClr val="000000">
                        <a:alpha val="100000"/>
                      </a:srgbClr>
                    </a:gs>
                    <a:gs pos="100000">
                      <a:srgbClr val="737373">
                        <a:alpha val="100000"/>
                      </a:srgbClr>
                    </a:gs>
                  </a:gsLst>
                  <a:lin ang="0"/>
                </a:gradFill>
                <a:latin typeface="Georgia Pro Condensed Bold"/>
                <a:ea typeface="Georgia Pro Condensed Bold"/>
                <a:cs typeface="Georgia Pro Condensed Bold"/>
                <a:sym typeface="Georgia Pro Condensed Bold"/>
              </a:rPr>
              <a:t>only to forgive our sins, but to transform </a:t>
            </a:r>
            <a:r>
              <a:rPr lang="en-US" sz="4500" spc="-89" b="true">
                <a:solidFill>
                  <a:srgbClr val="FFFFFF"/>
                </a:solidFill>
                <a:latin typeface="Georgia Pro Condensed Bold"/>
                <a:ea typeface="Georgia Pro Condensed Bold"/>
                <a:cs typeface="Georgia Pro Condensed Bold"/>
                <a:sym typeface="Georgia Pro Condensed Bold"/>
              </a:rPr>
              <a:t>our hearts.</a:t>
            </a:r>
          </a:p>
        </p:txBody>
      </p:sp>
      <p:grpSp>
        <p:nvGrpSpPr>
          <p:cNvPr name="Group 17" id="17"/>
          <p:cNvGrpSpPr/>
          <p:nvPr/>
        </p:nvGrpSpPr>
        <p:grpSpPr>
          <a:xfrm rot="0">
            <a:off x="112924" y="97784"/>
            <a:ext cx="1267573" cy="1267573"/>
            <a:chOff x="0" y="0"/>
            <a:chExt cx="812800" cy="812800"/>
          </a:xfrm>
        </p:grpSpPr>
        <p:sp>
          <p:nvSpPr>
            <p:cNvPr name="Freeform 18" id="18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11"/>
              <a:stretch>
                <a:fillRect l="0" t="0" r="0" b="0"/>
              </a:stretch>
            </a:blipFill>
          </p:spPr>
        </p:sp>
      </p:grpSp>
      <p:sp>
        <p:nvSpPr>
          <p:cNvPr name="Freeform 19" id="19"/>
          <p:cNvSpPr/>
          <p:nvPr/>
        </p:nvSpPr>
        <p:spPr>
          <a:xfrm flipH="false" flipV="false" rot="0">
            <a:off x="1397002" y="3403600"/>
            <a:ext cx="8331200" cy="3860800"/>
          </a:xfrm>
          <a:custGeom>
            <a:avLst/>
            <a:gdLst/>
            <a:ahLst/>
            <a:cxnLst/>
            <a:rect r="r" b="b" t="t" l="l"/>
            <a:pathLst>
              <a:path h="3860800" w="8331200">
                <a:moveTo>
                  <a:pt x="0" y="0"/>
                </a:moveTo>
                <a:lnTo>
                  <a:pt x="8331200" y="0"/>
                </a:lnTo>
                <a:lnTo>
                  <a:pt x="8331200" y="3860800"/>
                </a:lnTo>
                <a:lnTo>
                  <a:pt x="0" y="3860800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17475203" cy="9753600"/>
            <a:chOff x="0" y="0"/>
            <a:chExt cx="23300271" cy="130048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3300310" cy="13004800"/>
            </a:xfrm>
            <a:custGeom>
              <a:avLst/>
              <a:gdLst/>
              <a:ahLst/>
              <a:cxnLst/>
              <a:rect r="r" b="b" t="t" l="l"/>
              <a:pathLst>
                <a:path h="13004800" w="23300310">
                  <a:moveTo>
                    <a:pt x="0" y="0"/>
                  </a:moveTo>
                  <a:lnTo>
                    <a:pt x="23300310" y="0"/>
                  </a:lnTo>
                  <a:lnTo>
                    <a:pt x="23300310" y="13004800"/>
                  </a:lnTo>
                  <a:lnTo>
                    <a:pt x="0" y="130048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0" t="0" r="0" b="0"/>
              </a:stretch>
            </a:blipFill>
          </p:spPr>
        </p:sp>
      </p:grpSp>
      <p:sp>
        <p:nvSpPr>
          <p:cNvPr name="TextBox 4" id="4"/>
          <p:cNvSpPr txBox="true"/>
          <p:nvPr/>
        </p:nvSpPr>
        <p:spPr>
          <a:xfrm rot="0">
            <a:off x="4411492" y="1567618"/>
            <a:ext cx="8645867" cy="20288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7875"/>
              </a:lnSpc>
            </a:pPr>
            <a:r>
              <a:rPr lang="en-US" b="true" sz="7500" spc="-150">
                <a:solidFill>
                  <a:srgbClr val="FFFEDC"/>
                </a:solidFill>
                <a:latin typeface="Fraunces Semi-Bold"/>
                <a:ea typeface="Fraunces Semi-Bold"/>
                <a:cs typeface="Fraunces Semi-Bold"/>
                <a:sym typeface="Fraunces Semi-Bold"/>
              </a:rPr>
              <a:t>1. Grace Changes the Way We Think 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4411492" y="4543425"/>
            <a:ext cx="4648403" cy="6762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497"/>
              </a:lnSpc>
            </a:pPr>
            <a:r>
              <a:rPr lang="en-US" sz="4581">
                <a:solidFill>
                  <a:srgbClr val="E8DAC6"/>
                </a:solidFill>
                <a:latin typeface="DM Sans"/>
                <a:ea typeface="DM Sans"/>
                <a:cs typeface="DM Sans"/>
                <a:sym typeface="DM Sans"/>
              </a:rPr>
              <a:t>(2 Kings 6:15–16)</a:t>
            </a:r>
          </a:p>
        </p:txBody>
      </p:sp>
      <p:grpSp>
        <p:nvGrpSpPr>
          <p:cNvPr name="Group 6" id="6"/>
          <p:cNvGrpSpPr/>
          <p:nvPr/>
        </p:nvGrpSpPr>
        <p:grpSpPr>
          <a:xfrm rot="0">
            <a:off x="104775" y="136239"/>
            <a:ext cx="1317078" cy="1317078"/>
            <a:chOff x="0" y="0"/>
            <a:chExt cx="812800" cy="812800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3"/>
              <a:stretch>
                <a:fillRect l="0" t="0" r="0" b="0"/>
              </a:stretch>
            </a:blipFill>
          </p:spPr>
        </p:sp>
      </p:grp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17475203" cy="9753600"/>
            <a:chOff x="0" y="0"/>
            <a:chExt cx="23300271" cy="130048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3300310" cy="13004800"/>
            </a:xfrm>
            <a:custGeom>
              <a:avLst/>
              <a:gdLst/>
              <a:ahLst/>
              <a:cxnLst/>
              <a:rect r="r" b="b" t="t" l="l"/>
              <a:pathLst>
                <a:path h="13004800" w="23300310">
                  <a:moveTo>
                    <a:pt x="0" y="0"/>
                  </a:moveTo>
                  <a:lnTo>
                    <a:pt x="23300310" y="0"/>
                  </a:lnTo>
                  <a:lnTo>
                    <a:pt x="23300310" y="13004800"/>
                  </a:lnTo>
                  <a:lnTo>
                    <a:pt x="0" y="130048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0" t="0" r="0" b="0"/>
              </a:stretch>
            </a:blipFill>
          </p:spPr>
        </p:sp>
      </p:grpSp>
      <p:sp>
        <p:nvSpPr>
          <p:cNvPr name="Freeform 4" id="4"/>
          <p:cNvSpPr/>
          <p:nvPr/>
        </p:nvSpPr>
        <p:spPr>
          <a:xfrm flipH="false" flipV="false" rot="0">
            <a:off x="2489202" y="1219200"/>
            <a:ext cx="12496800" cy="7112000"/>
          </a:xfrm>
          <a:custGeom>
            <a:avLst/>
            <a:gdLst/>
            <a:ahLst/>
            <a:cxnLst/>
            <a:rect r="r" b="b" t="t" l="l"/>
            <a:pathLst>
              <a:path h="7112000" w="12496800">
                <a:moveTo>
                  <a:pt x="0" y="0"/>
                </a:moveTo>
                <a:lnTo>
                  <a:pt x="12496800" y="0"/>
                </a:lnTo>
                <a:lnTo>
                  <a:pt x="12496800" y="7112000"/>
                </a:lnTo>
                <a:lnTo>
                  <a:pt x="0" y="7112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3733802" y="3048000"/>
            <a:ext cx="2311400" cy="812800"/>
          </a:xfrm>
          <a:custGeom>
            <a:avLst/>
            <a:gdLst/>
            <a:ahLst/>
            <a:cxnLst/>
            <a:rect r="r" b="b" t="t" l="l"/>
            <a:pathLst>
              <a:path h="812800" w="2311400">
                <a:moveTo>
                  <a:pt x="0" y="0"/>
                </a:moveTo>
                <a:lnTo>
                  <a:pt x="2311400" y="0"/>
                </a:lnTo>
                <a:lnTo>
                  <a:pt x="2311400" y="812800"/>
                </a:lnTo>
                <a:lnTo>
                  <a:pt x="0" y="81280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TextBox 6" id="6"/>
          <p:cNvSpPr txBox="true"/>
          <p:nvPr/>
        </p:nvSpPr>
        <p:spPr>
          <a:xfrm rot="0">
            <a:off x="3914446" y="3261030"/>
            <a:ext cx="1904797" cy="4032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172"/>
              </a:lnSpc>
            </a:pPr>
            <a:r>
              <a:rPr lang="en-US" sz="2643" spc="-52" b="true">
                <a:solidFill>
                  <a:srgbClr val="202020"/>
                </a:solidFill>
                <a:latin typeface="Roboto Bold"/>
                <a:ea typeface="Roboto Bold"/>
                <a:cs typeface="Roboto Bold"/>
                <a:sym typeface="Roboto Bold"/>
              </a:rPr>
              <a:t>2 Kings 6:15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3634843" y="3871819"/>
            <a:ext cx="10205517" cy="210704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540"/>
              </a:lnSpc>
            </a:pPr>
            <a:r>
              <a:rPr lang="en-US" b="true" sz="4817" spc="-96">
                <a:solidFill>
                  <a:srgbClr val="E8E8E8"/>
                </a:solidFill>
                <a:latin typeface="PT Serif Bold"/>
                <a:ea typeface="PT Serif Bold"/>
                <a:cs typeface="PT Serif Bold"/>
                <a:sym typeface="PT Serif Bold"/>
              </a:rPr>
              <a:t>And his servant said to him, “This is hopeless, my master! What are we to do? What are we going to do?”</a:t>
            </a:r>
          </a:p>
        </p:txBody>
      </p:sp>
      <p:grpSp>
        <p:nvGrpSpPr>
          <p:cNvPr name="Group 8" id="8"/>
          <p:cNvGrpSpPr/>
          <p:nvPr/>
        </p:nvGrpSpPr>
        <p:grpSpPr>
          <a:xfrm rot="0">
            <a:off x="104775" y="136239"/>
            <a:ext cx="1317078" cy="1317078"/>
            <a:chOff x="0" y="0"/>
            <a:chExt cx="812800" cy="812800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5"/>
              <a:stretch>
                <a:fillRect l="0" t="0" r="0" b="0"/>
              </a:stretch>
            </a:blipFill>
          </p:spPr>
        </p:sp>
      </p:grp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7468850" cy="9753600"/>
          </a:xfrm>
          <a:custGeom>
            <a:avLst/>
            <a:gdLst/>
            <a:ahLst/>
            <a:cxnLst/>
            <a:rect r="r" b="b" t="t" l="l"/>
            <a:pathLst>
              <a:path h="9753600" w="17468850">
                <a:moveTo>
                  <a:pt x="0" y="0"/>
                </a:moveTo>
                <a:lnTo>
                  <a:pt x="17468850" y="0"/>
                </a:lnTo>
                <a:lnTo>
                  <a:pt x="17468850" y="9753600"/>
                </a:lnTo>
                <a:lnTo>
                  <a:pt x="0" y="97536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31958" t="0" r="-31958" b="0"/>
            </a:stretch>
          </a:blipFill>
        </p:spPr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66675"/>
            <a:ext cx="17475203" cy="9753600"/>
            <a:chOff x="0" y="0"/>
            <a:chExt cx="23300271" cy="130048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3300310" cy="13004800"/>
            </a:xfrm>
            <a:custGeom>
              <a:avLst/>
              <a:gdLst/>
              <a:ahLst/>
              <a:cxnLst/>
              <a:rect r="r" b="b" t="t" l="l"/>
              <a:pathLst>
                <a:path h="13004800" w="23300310">
                  <a:moveTo>
                    <a:pt x="0" y="0"/>
                  </a:moveTo>
                  <a:lnTo>
                    <a:pt x="23300310" y="0"/>
                  </a:lnTo>
                  <a:lnTo>
                    <a:pt x="23300310" y="13004800"/>
                  </a:lnTo>
                  <a:lnTo>
                    <a:pt x="0" y="130048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0" t="0" r="0" b="0"/>
              </a:stretch>
            </a:blipFill>
          </p:spPr>
        </p:sp>
      </p:grpSp>
      <p:sp>
        <p:nvSpPr>
          <p:cNvPr name="Freeform 4" id="4"/>
          <p:cNvSpPr/>
          <p:nvPr/>
        </p:nvSpPr>
        <p:spPr>
          <a:xfrm flipH="false" flipV="false" rot="0">
            <a:off x="2" y="66675"/>
            <a:ext cx="8115300" cy="9753600"/>
          </a:xfrm>
          <a:custGeom>
            <a:avLst/>
            <a:gdLst/>
            <a:ahLst/>
            <a:cxnLst/>
            <a:rect r="r" b="b" t="t" l="l"/>
            <a:pathLst>
              <a:path h="9753600" w="8115300">
                <a:moveTo>
                  <a:pt x="0" y="0"/>
                </a:moveTo>
                <a:lnTo>
                  <a:pt x="8115300" y="0"/>
                </a:lnTo>
                <a:lnTo>
                  <a:pt x="8115300" y="9753600"/>
                </a:lnTo>
                <a:lnTo>
                  <a:pt x="0" y="97536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7899402" y="66675"/>
            <a:ext cx="9575800" cy="3860800"/>
          </a:xfrm>
          <a:custGeom>
            <a:avLst/>
            <a:gdLst/>
            <a:ahLst/>
            <a:cxnLst/>
            <a:rect r="r" b="b" t="t" l="l"/>
            <a:pathLst>
              <a:path h="3860800" w="9575800">
                <a:moveTo>
                  <a:pt x="0" y="0"/>
                </a:moveTo>
                <a:lnTo>
                  <a:pt x="9575800" y="0"/>
                </a:lnTo>
                <a:lnTo>
                  <a:pt x="9575800" y="3860800"/>
                </a:lnTo>
                <a:lnTo>
                  <a:pt x="0" y="386080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TextBox 6" id="6"/>
          <p:cNvSpPr txBox="true"/>
          <p:nvPr/>
        </p:nvSpPr>
        <p:spPr>
          <a:xfrm rot="0">
            <a:off x="2035839" y="691799"/>
            <a:ext cx="13700557" cy="168496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596"/>
              </a:lnSpc>
            </a:pPr>
            <a:r>
              <a:rPr lang="en-US" sz="6282" spc="-125">
                <a:solidFill>
                  <a:srgbClr val="FFFFFF"/>
                </a:solidFill>
                <a:latin typeface="Alike"/>
                <a:ea typeface="Alike"/>
                <a:cs typeface="Alike"/>
                <a:sym typeface="Alike"/>
              </a:rPr>
              <a:t>Pressure doesn’t create what’s inside us; pressure reveals what’s already there.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8056069" y="2551502"/>
            <a:ext cx="1363066" cy="38415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974"/>
              </a:lnSpc>
            </a:pPr>
            <a:r>
              <a:rPr lang="en-US" sz="2832" spc="-56">
                <a:solidFill>
                  <a:srgbClr val="FFFFFF"/>
                </a:solidFill>
                <a:latin typeface="Alike"/>
                <a:ea typeface="Alike"/>
                <a:cs typeface="Alike"/>
                <a:sym typeface="Alike"/>
              </a:rPr>
              <a:t>Pressure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3844546" y="5309459"/>
            <a:ext cx="1764995" cy="49561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867"/>
              </a:lnSpc>
            </a:pPr>
            <a:r>
              <a:rPr lang="en-US" sz="3683" spc="-73">
                <a:solidFill>
                  <a:srgbClr val="FFFFFF"/>
                </a:solidFill>
                <a:latin typeface="Alike"/>
                <a:ea typeface="Alike"/>
                <a:cs typeface="Alike"/>
                <a:sym typeface="Alike"/>
              </a:rPr>
              <a:t>Pressure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11953038" y="5309459"/>
            <a:ext cx="1764995" cy="49561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867"/>
              </a:lnSpc>
            </a:pPr>
            <a:r>
              <a:rPr lang="en-US" sz="3683" spc="-73">
                <a:solidFill>
                  <a:srgbClr val="FFFFFF"/>
                </a:solidFill>
                <a:latin typeface="Alike"/>
                <a:ea typeface="Alike"/>
                <a:cs typeface="Alike"/>
                <a:sym typeface="Alike"/>
              </a:rPr>
              <a:t>Pressure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8056069" y="8852328"/>
            <a:ext cx="1363066" cy="38415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974"/>
              </a:lnSpc>
            </a:pPr>
            <a:r>
              <a:rPr lang="en-US" sz="2832" spc="-56">
                <a:solidFill>
                  <a:srgbClr val="FFFFFF"/>
                </a:solidFill>
                <a:latin typeface="Alike"/>
                <a:ea typeface="Alike"/>
                <a:cs typeface="Alike"/>
                <a:sym typeface="Alike"/>
              </a:rPr>
              <a:t>Pressure</a:t>
            </a:r>
          </a:p>
        </p:txBody>
      </p:sp>
      <p:grpSp>
        <p:nvGrpSpPr>
          <p:cNvPr name="Group 11" id="11"/>
          <p:cNvGrpSpPr/>
          <p:nvPr/>
        </p:nvGrpSpPr>
        <p:grpSpPr>
          <a:xfrm rot="0">
            <a:off x="142875" y="164814"/>
            <a:ext cx="1317078" cy="1317078"/>
            <a:chOff x="0" y="0"/>
            <a:chExt cx="812800" cy="812800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5"/>
              <a:stretch>
                <a:fillRect l="0" t="0" r="0" b="0"/>
              </a:stretch>
            </a:blipFill>
          </p:spPr>
        </p:sp>
      </p:grp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17475203" cy="9753600"/>
            <a:chOff x="0" y="0"/>
            <a:chExt cx="23300271" cy="130048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3300310" cy="13004800"/>
            </a:xfrm>
            <a:custGeom>
              <a:avLst/>
              <a:gdLst/>
              <a:ahLst/>
              <a:cxnLst/>
              <a:rect r="r" b="b" t="t" l="l"/>
              <a:pathLst>
                <a:path h="13004800" w="23300310">
                  <a:moveTo>
                    <a:pt x="0" y="0"/>
                  </a:moveTo>
                  <a:lnTo>
                    <a:pt x="23300310" y="0"/>
                  </a:lnTo>
                  <a:lnTo>
                    <a:pt x="23300310" y="13004800"/>
                  </a:lnTo>
                  <a:lnTo>
                    <a:pt x="0" y="130048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0" t="0" r="0" b="0"/>
              </a:stretch>
            </a:blipFill>
          </p:spPr>
        </p:sp>
      </p:grpSp>
      <p:sp>
        <p:nvSpPr>
          <p:cNvPr name="Freeform 4" id="4"/>
          <p:cNvSpPr/>
          <p:nvPr/>
        </p:nvSpPr>
        <p:spPr>
          <a:xfrm flipH="false" flipV="false" rot="0">
            <a:off x="2070102" y="4673600"/>
            <a:ext cx="13119100" cy="4064000"/>
          </a:xfrm>
          <a:custGeom>
            <a:avLst/>
            <a:gdLst/>
            <a:ahLst/>
            <a:cxnLst/>
            <a:rect r="r" b="b" t="t" l="l"/>
            <a:pathLst>
              <a:path h="4064000" w="13119100">
                <a:moveTo>
                  <a:pt x="0" y="0"/>
                </a:moveTo>
                <a:lnTo>
                  <a:pt x="13119100" y="0"/>
                </a:lnTo>
                <a:lnTo>
                  <a:pt x="13119100" y="4064000"/>
                </a:lnTo>
                <a:lnTo>
                  <a:pt x="0" y="4064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TextBox 5" id="5"/>
          <p:cNvSpPr txBox="true"/>
          <p:nvPr/>
        </p:nvSpPr>
        <p:spPr>
          <a:xfrm rot="0">
            <a:off x="1031038" y="864318"/>
            <a:ext cx="6570675" cy="82566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339"/>
              </a:lnSpc>
            </a:pPr>
            <a:r>
              <a:rPr lang="en-US" sz="5762" spc="-115" b="true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Elisha’s Response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1031038" y="1999789"/>
            <a:ext cx="15413126" cy="180244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7067"/>
              </a:lnSpc>
            </a:pPr>
            <a:r>
              <a:rPr lang="en-US" sz="6424" spc="-128" b="true">
                <a:solidFill>
                  <a:srgbClr val="F8D471"/>
                </a:solidFill>
                <a:latin typeface="Literaturnaya Bold"/>
                <a:ea typeface="Literaturnaya Bold"/>
                <a:cs typeface="Literaturnaya Bold"/>
                <a:sym typeface="Literaturnaya Bold"/>
              </a:rPr>
              <a:t>“Do not be afraid, for those who are with us are greater than those who are with them.”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7724040" y="869168"/>
            <a:ext cx="2027123" cy="83501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599"/>
              </a:lnSpc>
            </a:pPr>
            <a:r>
              <a:rPr lang="en-US" sz="5999" spc="-119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(v. 16)</a:t>
            </a:r>
          </a:p>
        </p:txBody>
      </p:sp>
      <p:grpSp>
        <p:nvGrpSpPr>
          <p:cNvPr name="Group 8" id="8"/>
          <p:cNvGrpSpPr/>
          <p:nvPr/>
        </p:nvGrpSpPr>
        <p:grpSpPr>
          <a:xfrm rot="0">
            <a:off x="16046997" y="143953"/>
            <a:ext cx="1317078" cy="1317078"/>
            <a:chOff x="0" y="0"/>
            <a:chExt cx="812800" cy="812800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4"/>
              <a:stretch>
                <a:fillRect l="0" t="0" r="0" b="0"/>
              </a:stretch>
            </a:blipFill>
          </p:spPr>
        </p:sp>
      </p:grp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17475203" cy="9753600"/>
            <a:chOff x="0" y="0"/>
            <a:chExt cx="23300271" cy="130048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3300310" cy="13004800"/>
            </a:xfrm>
            <a:custGeom>
              <a:avLst/>
              <a:gdLst/>
              <a:ahLst/>
              <a:cxnLst/>
              <a:rect r="r" b="b" t="t" l="l"/>
              <a:pathLst>
                <a:path h="13004800" w="23300310">
                  <a:moveTo>
                    <a:pt x="0" y="0"/>
                  </a:moveTo>
                  <a:lnTo>
                    <a:pt x="23300310" y="0"/>
                  </a:lnTo>
                  <a:lnTo>
                    <a:pt x="23300310" y="13004800"/>
                  </a:lnTo>
                  <a:lnTo>
                    <a:pt x="0" y="130048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0" t="0" r="0" b="0"/>
              </a:stretch>
            </a:blipFill>
          </p:spPr>
        </p:sp>
      </p:grpSp>
      <p:sp>
        <p:nvSpPr>
          <p:cNvPr name="Freeform 4" id="4"/>
          <p:cNvSpPr/>
          <p:nvPr/>
        </p:nvSpPr>
        <p:spPr>
          <a:xfrm flipH="false" flipV="false" rot="0">
            <a:off x="1028702" y="1625600"/>
            <a:ext cx="228600" cy="6502400"/>
          </a:xfrm>
          <a:custGeom>
            <a:avLst/>
            <a:gdLst/>
            <a:ahLst/>
            <a:cxnLst/>
            <a:rect r="r" b="b" t="t" l="l"/>
            <a:pathLst>
              <a:path h="6502400" w="228600">
                <a:moveTo>
                  <a:pt x="0" y="0"/>
                </a:moveTo>
                <a:lnTo>
                  <a:pt x="228600" y="0"/>
                </a:lnTo>
                <a:lnTo>
                  <a:pt x="228600" y="6502400"/>
                </a:lnTo>
                <a:lnTo>
                  <a:pt x="0" y="65024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9144002" y="1625600"/>
            <a:ext cx="228600" cy="6502400"/>
          </a:xfrm>
          <a:custGeom>
            <a:avLst/>
            <a:gdLst/>
            <a:ahLst/>
            <a:cxnLst/>
            <a:rect r="r" b="b" t="t" l="l"/>
            <a:pathLst>
              <a:path h="6502400" w="228600">
                <a:moveTo>
                  <a:pt x="0" y="0"/>
                </a:moveTo>
                <a:lnTo>
                  <a:pt x="228600" y="0"/>
                </a:lnTo>
                <a:lnTo>
                  <a:pt x="228600" y="6502400"/>
                </a:lnTo>
                <a:lnTo>
                  <a:pt x="0" y="650240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TextBox 6" id="6"/>
          <p:cNvSpPr txBox="true"/>
          <p:nvPr/>
        </p:nvSpPr>
        <p:spPr>
          <a:xfrm rot="0">
            <a:off x="1555294" y="1754815"/>
            <a:ext cx="1642669" cy="47098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965"/>
              </a:lnSpc>
            </a:pPr>
            <a:r>
              <a:rPr lang="en-US" sz="2832" spc="56">
                <a:solidFill>
                  <a:srgbClr val="FFFFFF">
                    <a:alpha val="80000"/>
                  </a:srgbClr>
                </a:solidFill>
                <a:latin typeface="TT Commons Pro"/>
                <a:ea typeface="TT Commons Pro"/>
                <a:cs typeface="TT Commons Pro"/>
                <a:sym typeface="TT Commons Pro"/>
              </a:rPr>
              <a:t>1 John 4:4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1555294" y="2712415"/>
            <a:ext cx="6465824" cy="49530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518"/>
              </a:lnSpc>
            </a:pPr>
            <a:r>
              <a:rPr lang="en-US" sz="5432" spc="-217">
                <a:solidFill>
                  <a:srgbClr val="FFFFFF"/>
                </a:solidFill>
                <a:latin typeface="Fraunces"/>
                <a:ea typeface="Fraunces"/>
                <a:cs typeface="Fraunces"/>
                <a:sym typeface="Fraunces"/>
              </a:rPr>
              <a:t>You are from God, little children, and have overcome them; because </a:t>
            </a:r>
            <a:r>
              <a:rPr lang="en-US" sz="5432" spc="-217">
                <a:solidFill>
                  <a:srgbClr val="F6C874"/>
                </a:solidFill>
                <a:latin typeface="Fraunces"/>
                <a:ea typeface="Fraunces"/>
                <a:cs typeface="Fraunces"/>
                <a:sym typeface="Fraunces"/>
              </a:rPr>
              <a:t>greater is He who is in you </a:t>
            </a:r>
            <a:r>
              <a:rPr lang="en-US" sz="5432" spc="-217">
                <a:solidFill>
                  <a:srgbClr val="FFFFFF"/>
                </a:solidFill>
                <a:latin typeface="Fraunces"/>
                <a:ea typeface="Fraunces"/>
                <a:cs typeface="Fraunces"/>
                <a:sym typeface="Fraunces"/>
              </a:rPr>
              <a:t>than he who is in the world.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9628837" y="1754815"/>
            <a:ext cx="1904797" cy="47098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965"/>
              </a:lnSpc>
            </a:pPr>
            <a:r>
              <a:rPr lang="en-US" sz="2832" spc="56">
                <a:solidFill>
                  <a:srgbClr val="FFFFFF">
                    <a:alpha val="80000"/>
                  </a:srgbClr>
                </a:solidFill>
                <a:latin typeface="TT Commons Pro"/>
                <a:ea typeface="TT Commons Pro"/>
                <a:cs typeface="TT Commons Pro"/>
                <a:sym typeface="TT Commons Pro"/>
              </a:rPr>
              <a:t>Isaiah 41:10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9628837" y="2652014"/>
            <a:ext cx="6395923" cy="42545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745"/>
              </a:lnSpc>
            </a:pPr>
            <a:r>
              <a:rPr lang="en-US" sz="5621" spc="-224">
                <a:solidFill>
                  <a:srgbClr val="FFFFFF"/>
                </a:solidFill>
                <a:latin typeface="Fraunces"/>
                <a:ea typeface="Fraunces"/>
                <a:cs typeface="Fraunces"/>
                <a:sym typeface="Fraunces"/>
              </a:rPr>
              <a:t>Do not fear, for </a:t>
            </a:r>
            <a:r>
              <a:rPr lang="en-US" sz="5621" spc="-224">
                <a:solidFill>
                  <a:srgbClr val="F6C874"/>
                </a:solidFill>
                <a:latin typeface="Fraunces"/>
                <a:ea typeface="Fraunces"/>
                <a:cs typeface="Fraunces"/>
                <a:sym typeface="Fraunces"/>
              </a:rPr>
              <a:t>I am with you...</a:t>
            </a:r>
          </a:p>
          <a:p>
            <a:pPr algn="l">
              <a:lnSpc>
                <a:spcPts val="6745"/>
              </a:lnSpc>
            </a:pPr>
            <a:r>
              <a:rPr lang="en-US" sz="5621" spc="-224">
                <a:solidFill>
                  <a:srgbClr val="FFFFFF"/>
                </a:solidFill>
                <a:latin typeface="Fraunces"/>
                <a:ea typeface="Fraunces"/>
                <a:cs typeface="Fraunces"/>
                <a:sym typeface="Fraunces"/>
              </a:rPr>
              <a:t>I will strengthen you, surely, I will help you...</a:t>
            </a:r>
          </a:p>
        </p:txBody>
      </p:sp>
      <p:grpSp>
        <p:nvGrpSpPr>
          <p:cNvPr name="Group 10" id="10"/>
          <p:cNvGrpSpPr/>
          <p:nvPr/>
        </p:nvGrpSpPr>
        <p:grpSpPr>
          <a:xfrm rot="0">
            <a:off x="104775" y="136239"/>
            <a:ext cx="1317078" cy="1317078"/>
            <a:chOff x="0" y="0"/>
            <a:chExt cx="812800" cy="812800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5"/>
              <a:stretch>
                <a:fillRect l="0" t="0" r="0" b="0"/>
              </a:stretch>
            </a:blipFill>
          </p:spPr>
        </p:sp>
      </p:grp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17475203" cy="9753600"/>
            <a:chOff x="0" y="0"/>
            <a:chExt cx="23300271" cy="130048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3300310" cy="13004800"/>
            </a:xfrm>
            <a:custGeom>
              <a:avLst/>
              <a:gdLst/>
              <a:ahLst/>
              <a:cxnLst/>
              <a:rect r="r" b="b" t="t" l="l"/>
              <a:pathLst>
                <a:path h="13004800" w="23300310">
                  <a:moveTo>
                    <a:pt x="0" y="0"/>
                  </a:moveTo>
                  <a:lnTo>
                    <a:pt x="23300310" y="0"/>
                  </a:lnTo>
                  <a:lnTo>
                    <a:pt x="23300310" y="13004800"/>
                  </a:lnTo>
                  <a:lnTo>
                    <a:pt x="0" y="130048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0" t="0" r="0" b="0"/>
              </a:stretch>
            </a:blipFill>
          </p:spPr>
        </p:sp>
      </p:grpSp>
      <p:sp>
        <p:nvSpPr>
          <p:cNvPr name="Freeform 4" id="4"/>
          <p:cNvSpPr/>
          <p:nvPr/>
        </p:nvSpPr>
        <p:spPr>
          <a:xfrm flipH="false" flipV="false" rot="0">
            <a:off x="4368802" y="406400"/>
            <a:ext cx="8737600" cy="8534400"/>
          </a:xfrm>
          <a:custGeom>
            <a:avLst/>
            <a:gdLst/>
            <a:ahLst/>
            <a:cxnLst/>
            <a:rect r="r" b="b" t="t" l="l"/>
            <a:pathLst>
              <a:path h="8534400" w="8737600">
                <a:moveTo>
                  <a:pt x="0" y="0"/>
                </a:moveTo>
                <a:lnTo>
                  <a:pt x="8737600" y="0"/>
                </a:lnTo>
                <a:lnTo>
                  <a:pt x="8737600" y="8534400"/>
                </a:lnTo>
                <a:lnTo>
                  <a:pt x="0" y="85344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TextBox 5" id="5"/>
          <p:cNvSpPr txBox="true"/>
          <p:nvPr/>
        </p:nvSpPr>
        <p:spPr>
          <a:xfrm rot="0">
            <a:off x="1665892" y="1558093"/>
            <a:ext cx="8070133" cy="20288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7800"/>
              </a:lnSpc>
            </a:pPr>
            <a:r>
              <a:rPr lang="en-US" sz="7500" spc="-150">
                <a:solidFill>
                  <a:srgbClr val="F6E8C8"/>
                </a:solidFill>
                <a:latin typeface="PT Serif"/>
                <a:ea typeface="PT Serif"/>
                <a:cs typeface="PT Serif"/>
                <a:sym typeface="PT Serif"/>
              </a:rPr>
              <a:t>2. Grace Changes the Way We See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1665892" y="4597400"/>
            <a:ext cx="3599891" cy="71754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950"/>
              </a:lnSpc>
            </a:pPr>
            <a:r>
              <a:rPr lang="en-US" sz="4250">
                <a:solidFill>
                  <a:srgbClr val="F6E8C8"/>
                </a:solidFill>
                <a:latin typeface="DM Sans"/>
                <a:ea typeface="DM Sans"/>
                <a:cs typeface="DM Sans"/>
                <a:sym typeface="DM Sans"/>
              </a:rPr>
              <a:t>(2 Kings 6:17)</a:t>
            </a:r>
          </a:p>
        </p:txBody>
      </p:sp>
      <p:grpSp>
        <p:nvGrpSpPr>
          <p:cNvPr name="Group 7" id="7"/>
          <p:cNvGrpSpPr/>
          <p:nvPr/>
        </p:nvGrpSpPr>
        <p:grpSpPr>
          <a:xfrm rot="0">
            <a:off x="104775" y="136239"/>
            <a:ext cx="1317078" cy="1317078"/>
            <a:chOff x="0" y="0"/>
            <a:chExt cx="812800" cy="812800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4"/>
              <a:stretch>
                <a:fillRect l="0" t="0" r="0" b="0"/>
              </a:stretch>
            </a:blipFill>
          </p:spPr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DAHRCVipLYM</dc:identifier>
  <dcterms:modified xsi:type="dcterms:W3CDTF">2011-08-01T06:04:30Z</dcterms:modified>
  <cp:revision>1</cp:revision>
  <dc:title>Built for Transformation</dc:title>
</cp:coreProperties>
</file>