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985" r:id="rId1"/>
  </p:sldMasterIdLst>
  <p:sldIdLst>
    <p:sldId id="278" r:id="rId2"/>
    <p:sldId id="257" r:id="rId3"/>
    <p:sldId id="296" r:id="rId4"/>
    <p:sldId id="305" r:id="rId5"/>
    <p:sldId id="307" r:id="rId6"/>
    <p:sldId id="286" r:id="rId7"/>
    <p:sldId id="287" r:id="rId8"/>
    <p:sldId id="289" r:id="rId9"/>
    <p:sldId id="288" r:id="rId10"/>
    <p:sldId id="290" r:id="rId11"/>
    <p:sldId id="297" r:id="rId12"/>
    <p:sldId id="291" r:id="rId13"/>
    <p:sldId id="292" r:id="rId14"/>
    <p:sldId id="308" r:id="rId15"/>
    <p:sldId id="293" r:id="rId16"/>
    <p:sldId id="309" r:id="rId17"/>
    <p:sldId id="298" r:id="rId18"/>
    <p:sldId id="299" r:id="rId19"/>
    <p:sldId id="303" r:id="rId20"/>
    <p:sldId id="294" r:id="rId21"/>
    <p:sldId id="295" r:id="rId22"/>
    <p:sldId id="300" r:id="rId23"/>
    <p:sldId id="310" r:id="rId24"/>
    <p:sldId id="301" r:id="rId25"/>
    <p:sldId id="311" r:id="rId26"/>
    <p:sldId id="304" r:id="rId27"/>
    <p:sldId id="312" r:id="rId28"/>
    <p:sldId id="313" r:id="rId29"/>
    <p:sldId id="314" r:id="rId30"/>
    <p:sldId id="315" r:id="rId31"/>
    <p:sldId id="316" r:id="rId32"/>
  </p:sldIdLst>
  <p:sldSz cx="9144000" cy="6858000" type="screen4x3"/>
  <p:notesSz cx="6888163" cy="100203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67" d="100"/>
          <a:sy n="67" d="100"/>
        </p:scale>
        <p:origin x="1188" y="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ILYBETH GABONADA" userId="b1091d6c83b3c830" providerId="LiveId" clId="{A00F80B1-1A38-474B-BA9B-AA14FC40E624}"/>
    <pc:docChg chg="undo redo custSel addSld delSld modSld sldOrd">
      <pc:chgData name="LILYBETH GABONADA" userId="b1091d6c83b3c830" providerId="LiveId" clId="{A00F80B1-1A38-474B-BA9B-AA14FC40E624}" dt="2026-08-05T10:23:59.627" v="261"/>
      <pc:docMkLst>
        <pc:docMk/>
      </pc:docMkLst>
      <pc:sldChg chg="modSp mod">
        <pc:chgData name="LILYBETH GABONADA" userId="b1091d6c83b3c830" providerId="LiveId" clId="{A00F80B1-1A38-474B-BA9B-AA14FC40E624}" dt="2026-07-09T08:38:39.490" v="92" actId="20577"/>
        <pc:sldMkLst>
          <pc:docMk/>
          <pc:sldMk cId="0" sldId="257"/>
        </pc:sldMkLst>
        <pc:spChg chg="mod">
          <ac:chgData name="LILYBETH GABONADA" userId="b1091d6c83b3c830" providerId="LiveId" clId="{A00F80B1-1A38-474B-BA9B-AA14FC40E624}" dt="2026-07-09T08:38:39.490" v="92" actId="20577"/>
          <ac:spMkLst>
            <pc:docMk/>
            <pc:sldMk cId="0" sldId="257"/>
            <ac:spMk id="5" creationId="{B1E6A1F7-4DE7-8151-1E5A-80322ED249E0}"/>
          </ac:spMkLst>
        </pc:spChg>
      </pc:sldChg>
      <pc:sldChg chg="addSp delSp modSp mod">
        <pc:chgData name="LILYBETH GABONADA" userId="b1091d6c83b3c830" providerId="LiveId" clId="{A00F80B1-1A38-474B-BA9B-AA14FC40E624}" dt="2026-07-09T08:38:24.137" v="79" actId="14100"/>
        <pc:sldMkLst>
          <pc:docMk/>
          <pc:sldMk cId="2113389740" sldId="278"/>
        </pc:sldMkLst>
        <pc:spChg chg="mod">
          <ac:chgData name="LILYBETH GABONADA" userId="b1091d6c83b3c830" providerId="LiveId" clId="{A00F80B1-1A38-474B-BA9B-AA14FC40E624}" dt="2026-07-09T08:37:12.466" v="33" actId="20577"/>
          <ac:spMkLst>
            <pc:docMk/>
            <pc:sldMk cId="2113389740" sldId="278"/>
            <ac:spMk id="2" creationId="{7F5DCB5C-A213-B909-EDBE-EC040F398A6A}"/>
          </ac:spMkLst>
        </pc:spChg>
        <pc:spChg chg="mod">
          <ac:chgData name="LILYBETH GABONADA" userId="b1091d6c83b3c830" providerId="LiveId" clId="{A00F80B1-1A38-474B-BA9B-AA14FC40E624}" dt="2026-07-09T08:37:35.820" v="77" actId="27636"/>
          <ac:spMkLst>
            <pc:docMk/>
            <pc:sldMk cId="2113389740" sldId="278"/>
            <ac:spMk id="3" creationId="{1A2302B8-BBBB-FE70-0AE5-F9B795DC4758}"/>
          </ac:spMkLst>
        </pc:spChg>
        <pc:picChg chg="add mod">
          <ac:chgData name="LILYBETH GABONADA" userId="b1091d6c83b3c830" providerId="LiveId" clId="{A00F80B1-1A38-474B-BA9B-AA14FC40E624}" dt="2026-07-09T08:38:24.137" v="79" actId="14100"/>
          <ac:picMkLst>
            <pc:docMk/>
            <pc:sldMk cId="2113389740" sldId="278"/>
            <ac:picMk id="7" creationId="{8B4D4C7C-49F4-C845-26BD-4B7536C1BD8B}"/>
          </ac:picMkLst>
        </pc:picChg>
      </pc:sldChg>
      <pc:sldChg chg="addSp delSp modSp add del mod">
        <pc:chgData name="LILYBETH GABONADA" userId="b1091d6c83b3c830" providerId="LiveId" clId="{A00F80B1-1A38-474B-BA9B-AA14FC40E624}" dt="2026-08-04T04:46:28.061" v="121" actId="14100"/>
        <pc:sldMkLst>
          <pc:docMk/>
          <pc:sldMk cId="1548218952" sldId="286"/>
        </pc:sldMkLst>
        <pc:picChg chg="add del mod">
          <ac:chgData name="LILYBETH GABONADA" userId="b1091d6c83b3c830" providerId="LiveId" clId="{A00F80B1-1A38-474B-BA9B-AA14FC40E624}" dt="2026-08-04T04:46:12.683" v="118" actId="478"/>
          <ac:picMkLst>
            <pc:docMk/>
            <pc:sldMk cId="1548218952" sldId="286"/>
            <ac:picMk id="4" creationId="{5F89C779-AE2F-8029-F717-F9E502FF09A5}"/>
          </ac:picMkLst>
        </pc:picChg>
        <pc:picChg chg="add mod">
          <ac:chgData name="LILYBETH GABONADA" userId="b1091d6c83b3c830" providerId="LiveId" clId="{A00F80B1-1A38-474B-BA9B-AA14FC40E624}" dt="2026-08-04T04:46:28.061" v="121" actId="14100"/>
          <ac:picMkLst>
            <pc:docMk/>
            <pc:sldMk cId="1548218952" sldId="286"/>
            <ac:picMk id="6" creationId="{C48D10BC-29FD-9B1D-69B4-8D69F626BB14}"/>
          </ac:picMkLst>
        </pc:picChg>
        <pc:picChg chg="del">
          <ac:chgData name="LILYBETH GABONADA" userId="b1091d6c83b3c830" providerId="LiveId" clId="{A00F80B1-1A38-474B-BA9B-AA14FC40E624}" dt="2026-08-04T04:38:12.475" v="112" actId="478"/>
          <ac:picMkLst>
            <pc:docMk/>
            <pc:sldMk cId="1548218952" sldId="286"/>
            <ac:picMk id="7" creationId="{5AC0CA0B-8F43-D42A-A4D4-6BE1916E09EC}"/>
          </ac:picMkLst>
        </pc:picChg>
      </pc:sldChg>
      <pc:sldChg chg="addSp delSp modSp mod">
        <pc:chgData name="LILYBETH GABONADA" userId="b1091d6c83b3c830" providerId="LiveId" clId="{A00F80B1-1A38-474B-BA9B-AA14FC40E624}" dt="2026-08-04T04:39:10.729" v="117" actId="14100"/>
        <pc:sldMkLst>
          <pc:docMk/>
          <pc:sldMk cId="4260547761" sldId="287"/>
        </pc:sldMkLst>
        <pc:picChg chg="add mod">
          <ac:chgData name="LILYBETH GABONADA" userId="b1091d6c83b3c830" providerId="LiveId" clId="{A00F80B1-1A38-474B-BA9B-AA14FC40E624}" dt="2026-08-04T04:39:10.729" v="117" actId="14100"/>
          <ac:picMkLst>
            <pc:docMk/>
            <pc:sldMk cId="4260547761" sldId="287"/>
            <ac:picMk id="4" creationId="{C8006AC6-806F-23A7-370F-8F1AB5419BC0}"/>
          </ac:picMkLst>
        </pc:picChg>
        <pc:picChg chg="del">
          <ac:chgData name="LILYBETH GABONADA" userId="b1091d6c83b3c830" providerId="LiveId" clId="{A00F80B1-1A38-474B-BA9B-AA14FC40E624}" dt="2026-08-04T04:38:38.638" v="115" actId="478"/>
          <ac:picMkLst>
            <pc:docMk/>
            <pc:sldMk cId="4260547761" sldId="287"/>
            <ac:picMk id="7" creationId="{14900CFA-C37A-1783-D0E9-1BC5D88A9FA4}"/>
          </ac:picMkLst>
        </pc:picChg>
      </pc:sldChg>
      <pc:sldChg chg="addSp delSp modSp add del mod">
        <pc:chgData name="LILYBETH GABONADA" userId="b1091d6c83b3c830" providerId="LiveId" clId="{A00F80B1-1A38-474B-BA9B-AA14FC40E624}" dt="2026-08-04T06:38:13.160" v="147" actId="207"/>
        <pc:sldMkLst>
          <pc:docMk/>
          <pc:sldMk cId="1303191619" sldId="288"/>
        </pc:sldMkLst>
        <pc:spChg chg="add mod">
          <ac:chgData name="LILYBETH GABONADA" userId="b1091d6c83b3c830" providerId="LiveId" clId="{A00F80B1-1A38-474B-BA9B-AA14FC40E624}" dt="2026-08-04T06:38:13.160" v="147" actId="207"/>
          <ac:spMkLst>
            <pc:docMk/>
            <pc:sldMk cId="1303191619" sldId="288"/>
            <ac:spMk id="4" creationId="{CFDC603F-1908-8959-39FD-40B5941C099D}"/>
          </ac:spMkLst>
        </pc:spChg>
        <pc:picChg chg="add mod modCrop">
          <ac:chgData name="LILYBETH GABONADA" userId="b1091d6c83b3c830" providerId="LiveId" clId="{A00F80B1-1A38-474B-BA9B-AA14FC40E624}" dt="2026-08-04T06:37:55.889" v="146" actId="1076"/>
          <ac:picMkLst>
            <pc:docMk/>
            <pc:sldMk cId="1303191619" sldId="288"/>
            <ac:picMk id="3" creationId="{F9E94527-1239-1EE9-7842-E4DD8557C8D7}"/>
          </ac:picMkLst>
        </pc:picChg>
        <pc:picChg chg="del">
          <ac:chgData name="LILYBETH GABONADA" userId="b1091d6c83b3c830" providerId="LiveId" clId="{A00F80B1-1A38-474B-BA9B-AA14FC40E624}" dt="2026-08-04T06:29:49.260" v="124" actId="478"/>
          <ac:picMkLst>
            <pc:docMk/>
            <pc:sldMk cId="1303191619" sldId="288"/>
            <ac:picMk id="9" creationId="{CA669A49-1FB1-1B76-ED6D-FBABD2DBA647}"/>
          </ac:picMkLst>
        </pc:picChg>
      </pc:sldChg>
      <pc:sldChg chg="addSp delSp modSp mod ord">
        <pc:chgData name="LILYBETH GABONADA" userId="b1091d6c83b3c830" providerId="LiveId" clId="{A00F80B1-1A38-474B-BA9B-AA14FC40E624}" dt="2026-08-04T06:36:38.612" v="141" actId="14100"/>
        <pc:sldMkLst>
          <pc:docMk/>
          <pc:sldMk cId="1054348774" sldId="289"/>
        </pc:sldMkLst>
        <pc:spChg chg="del">
          <ac:chgData name="LILYBETH GABONADA" userId="b1091d6c83b3c830" providerId="LiveId" clId="{A00F80B1-1A38-474B-BA9B-AA14FC40E624}" dt="2026-08-04T06:36:21.248" v="138" actId="478"/>
          <ac:spMkLst>
            <pc:docMk/>
            <pc:sldMk cId="1054348774" sldId="289"/>
            <ac:spMk id="3" creationId="{89FDA9F2-6519-3AF8-D3C8-E87C8F8B9673}"/>
          </ac:spMkLst>
        </pc:spChg>
        <pc:spChg chg="del">
          <ac:chgData name="LILYBETH GABONADA" userId="b1091d6c83b3c830" providerId="LiveId" clId="{A00F80B1-1A38-474B-BA9B-AA14FC40E624}" dt="2026-08-04T06:36:17.910" v="137" actId="478"/>
          <ac:spMkLst>
            <pc:docMk/>
            <pc:sldMk cId="1054348774" sldId="289"/>
            <ac:spMk id="8" creationId="{DA8C12FE-0BD0-2A12-CEFA-42490786113D}"/>
          </ac:spMkLst>
        </pc:spChg>
        <pc:picChg chg="add mod">
          <ac:chgData name="LILYBETH GABONADA" userId="b1091d6c83b3c830" providerId="LiveId" clId="{A00F80B1-1A38-474B-BA9B-AA14FC40E624}" dt="2026-08-04T06:36:38.612" v="141" actId="14100"/>
          <ac:picMkLst>
            <pc:docMk/>
            <pc:sldMk cId="1054348774" sldId="289"/>
            <ac:picMk id="5" creationId="{FF3764FF-8D4B-DF67-E6E6-4AA41F3227E8}"/>
          </ac:picMkLst>
        </pc:picChg>
      </pc:sldChg>
      <pc:sldChg chg="addSp delSp modSp mod">
        <pc:chgData name="LILYBETH GABONADA" userId="b1091d6c83b3c830" providerId="LiveId" clId="{A00F80B1-1A38-474B-BA9B-AA14FC40E624}" dt="2026-08-04T06:39:23.666" v="155" actId="14100"/>
        <pc:sldMkLst>
          <pc:docMk/>
          <pc:sldMk cId="3394729442" sldId="290"/>
        </pc:sldMkLst>
        <pc:spChg chg="del">
          <ac:chgData name="LILYBETH GABONADA" userId="b1091d6c83b3c830" providerId="LiveId" clId="{A00F80B1-1A38-474B-BA9B-AA14FC40E624}" dt="2026-08-04T06:38:35.326" v="149" actId="478"/>
          <ac:spMkLst>
            <pc:docMk/>
            <pc:sldMk cId="3394729442" sldId="290"/>
            <ac:spMk id="4" creationId="{14218116-D1F0-C059-81FC-26D10D93FC42}"/>
          </ac:spMkLst>
        </pc:spChg>
        <pc:picChg chg="del">
          <ac:chgData name="LILYBETH GABONADA" userId="b1091d6c83b3c830" providerId="LiveId" clId="{A00F80B1-1A38-474B-BA9B-AA14FC40E624}" dt="2026-08-04T06:38:34.090" v="148" actId="478"/>
          <ac:picMkLst>
            <pc:docMk/>
            <pc:sldMk cId="3394729442" sldId="290"/>
            <ac:picMk id="5" creationId="{22EF5331-BF44-E463-D918-E6BE7C86E85F}"/>
          </ac:picMkLst>
        </pc:picChg>
        <pc:picChg chg="add mod modCrop">
          <ac:chgData name="LILYBETH GABONADA" userId="b1091d6c83b3c830" providerId="LiveId" clId="{A00F80B1-1A38-474B-BA9B-AA14FC40E624}" dt="2026-08-04T06:39:23.666" v="155" actId="14100"/>
          <ac:picMkLst>
            <pc:docMk/>
            <pc:sldMk cId="3394729442" sldId="290"/>
            <ac:picMk id="6" creationId="{FEB08CE0-7F83-A73D-EC78-FFD3A9C7F53B}"/>
          </ac:picMkLst>
        </pc:picChg>
      </pc:sldChg>
      <pc:sldChg chg="addSp delSp modSp mod">
        <pc:chgData name="LILYBETH GABONADA" userId="b1091d6c83b3c830" providerId="LiveId" clId="{A00F80B1-1A38-474B-BA9B-AA14FC40E624}" dt="2026-08-04T07:29:10.270" v="166" actId="14100"/>
        <pc:sldMkLst>
          <pc:docMk/>
          <pc:sldMk cId="1375369184" sldId="291"/>
        </pc:sldMkLst>
        <pc:spChg chg="del">
          <ac:chgData name="LILYBETH GABONADA" userId="b1091d6c83b3c830" providerId="LiveId" clId="{A00F80B1-1A38-474B-BA9B-AA14FC40E624}" dt="2026-08-04T07:28:41.959" v="162" actId="478"/>
          <ac:spMkLst>
            <pc:docMk/>
            <pc:sldMk cId="1375369184" sldId="291"/>
            <ac:spMk id="5" creationId="{D0B38948-3D93-4E9F-A7C1-9CAA08997055}"/>
          </ac:spMkLst>
        </pc:spChg>
        <pc:picChg chg="add mod">
          <ac:chgData name="LILYBETH GABONADA" userId="b1091d6c83b3c830" providerId="LiveId" clId="{A00F80B1-1A38-474B-BA9B-AA14FC40E624}" dt="2026-08-04T07:29:10.270" v="166" actId="14100"/>
          <ac:picMkLst>
            <pc:docMk/>
            <pc:sldMk cId="1375369184" sldId="291"/>
            <ac:picMk id="4" creationId="{37975F6E-9079-6346-FBBD-B54101281E0F}"/>
          </ac:picMkLst>
        </pc:picChg>
        <pc:picChg chg="del">
          <ac:chgData name="LILYBETH GABONADA" userId="b1091d6c83b3c830" providerId="LiveId" clId="{A00F80B1-1A38-474B-BA9B-AA14FC40E624}" dt="2026-08-04T07:28:40.761" v="161" actId="478"/>
          <ac:picMkLst>
            <pc:docMk/>
            <pc:sldMk cId="1375369184" sldId="291"/>
            <ac:picMk id="10" creationId="{CE5F586B-72DE-E1E3-80EE-C752AE128F9A}"/>
          </ac:picMkLst>
        </pc:picChg>
      </pc:sldChg>
      <pc:sldChg chg="addSp delSp modSp mod">
        <pc:chgData name="LILYBETH GABONADA" userId="b1091d6c83b3c830" providerId="LiveId" clId="{A00F80B1-1A38-474B-BA9B-AA14FC40E624}" dt="2026-08-04T07:33:57.415" v="170" actId="14100"/>
        <pc:sldMkLst>
          <pc:docMk/>
          <pc:sldMk cId="1894808282" sldId="292"/>
        </pc:sldMkLst>
        <pc:spChg chg="add del mod">
          <ac:chgData name="LILYBETH GABONADA" userId="b1091d6c83b3c830" providerId="LiveId" clId="{A00F80B1-1A38-474B-BA9B-AA14FC40E624}" dt="2026-08-04T07:29:20.803" v="168" actId="478"/>
          <ac:spMkLst>
            <pc:docMk/>
            <pc:sldMk cId="1894808282" sldId="292"/>
            <ac:spMk id="3" creationId="{481C1AF4-C060-E03F-F82D-A15651EAD4D8}"/>
          </ac:spMkLst>
        </pc:spChg>
        <pc:picChg chg="del">
          <ac:chgData name="LILYBETH GABONADA" userId="b1091d6c83b3c830" providerId="LiveId" clId="{A00F80B1-1A38-474B-BA9B-AA14FC40E624}" dt="2026-08-04T07:29:16.667" v="167" actId="478"/>
          <ac:picMkLst>
            <pc:docMk/>
            <pc:sldMk cId="1894808282" sldId="292"/>
            <ac:picMk id="4" creationId="{9B995C68-BDA8-5BAA-64D7-2D511CC7FF11}"/>
          </ac:picMkLst>
        </pc:picChg>
        <pc:picChg chg="add mod">
          <ac:chgData name="LILYBETH GABONADA" userId="b1091d6c83b3c830" providerId="LiveId" clId="{A00F80B1-1A38-474B-BA9B-AA14FC40E624}" dt="2026-08-04T07:33:57.415" v="170" actId="14100"/>
          <ac:picMkLst>
            <pc:docMk/>
            <pc:sldMk cId="1894808282" sldId="292"/>
            <ac:picMk id="6" creationId="{5DA9F78E-90FB-2E1E-58CC-815FBA1EAB43}"/>
          </ac:picMkLst>
        </pc:picChg>
      </pc:sldChg>
      <pc:sldChg chg="addSp delSp modSp mod">
        <pc:chgData name="LILYBETH GABONADA" userId="b1091d6c83b3c830" providerId="LiveId" clId="{A00F80B1-1A38-474B-BA9B-AA14FC40E624}" dt="2026-08-04T07:41:07.748" v="179" actId="14100"/>
        <pc:sldMkLst>
          <pc:docMk/>
          <pc:sldMk cId="1593640669" sldId="293"/>
        </pc:sldMkLst>
        <pc:spChg chg="add del mod">
          <ac:chgData name="LILYBETH GABONADA" userId="b1091d6c83b3c830" providerId="LiveId" clId="{A00F80B1-1A38-474B-BA9B-AA14FC40E624}" dt="2026-08-04T07:36:46.546" v="177" actId="478"/>
          <ac:spMkLst>
            <pc:docMk/>
            <pc:sldMk cId="1593640669" sldId="293"/>
            <ac:spMk id="4" creationId="{2D18C6EC-27F2-3194-589B-BFCD4A198059}"/>
          </ac:spMkLst>
        </pc:spChg>
        <pc:picChg chg="add mod">
          <ac:chgData name="LILYBETH GABONADA" userId="b1091d6c83b3c830" providerId="LiveId" clId="{A00F80B1-1A38-474B-BA9B-AA14FC40E624}" dt="2026-08-04T07:41:07.748" v="179" actId="14100"/>
          <ac:picMkLst>
            <pc:docMk/>
            <pc:sldMk cId="1593640669" sldId="293"/>
            <ac:picMk id="6" creationId="{BDDE3970-4FF5-FBB9-F9C8-7E4ABD41859A}"/>
          </ac:picMkLst>
        </pc:picChg>
        <pc:picChg chg="del">
          <ac:chgData name="LILYBETH GABONADA" userId="b1091d6c83b3c830" providerId="LiveId" clId="{A00F80B1-1A38-474B-BA9B-AA14FC40E624}" dt="2026-08-04T07:36:43.446" v="176" actId="478"/>
          <ac:picMkLst>
            <pc:docMk/>
            <pc:sldMk cId="1593640669" sldId="293"/>
            <ac:picMk id="7" creationId="{8F796051-8C30-57C5-D885-CADB88B42C23}"/>
          </ac:picMkLst>
        </pc:picChg>
      </pc:sldChg>
      <pc:sldChg chg="addSp delSp modSp mod">
        <pc:chgData name="LILYBETH GABONADA" userId="b1091d6c83b3c830" providerId="LiveId" clId="{A00F80B1-1A38-474B-BA9B-AA14FC40E624}" dt="2026-08-04T08:43:11.636" v="204" actId="14100"/>
        <pc:sldMkLst>
          <pc:docMk/>
          <pc:sldMk cId="407457111" sldId="294"/>
        </pc:sldMkLst>
        <pc:picChg chg="del">
          <ac:chgData name="LILYBETH GABONADA" userId="b1091d6c83b3c830" providerId="LiveId" clId="{A00F80B1-1A38-474B-BA9B-AA14FC40E624}" dt="2026-08-04T08:42:44.504" v="202" actId="478"/>
          <ac:picMkLst>
            <pc:docMk/>
            <pc:sldMk cId="407457111" sldId="294"/>
            <ac:picMk id="4" creationId="{B94F94D0-7592-7C19-9733-A09A910CCF13}"/>
          </ac:picMkLst>
        </pc:picChg>
        <pc:picChg chg="add mod">
          <ac:chgData name="LILYBETH GABONADA" userId="b1091d6c83b3c830" providerId="LiveId" clId="{A00F80B1-1A38-474B-BA9B-AA14FC40E624}" dt="2026-08-04T08:43:11.636" v="204" actId="14100"/>
          <ac:picMkLst>
            <pc:docMk/>
            <pc:sldMk cId="407457111" sldId="294"/>
            <ac:picMk id="5" creationId="{012A387F-87D2-1704-8AB9-74869A748C2C}"/>
          </ac:picMkLst>
        </pc:picChg>
      </pc:sldChg>
      <pc:sldChg chg="addSp delSp modSp mod">
        <pc:chgData name="LILYBETH GABONADA" userId="b1091d6c83b3c830" providerId="LiveId" clId="{A00F80B1-1A38-474B-BA9B-AA14FC40E624}" dt="2026-08-04T08:45:07.664" v="207" actId="14100"/>
        <pc:sldMkLst>
          <pc:docMk/>
          <pc:sldMk cId="2351425620" sldId="295"/>
        </pc:sldMkLst>
        <pc:picChg chg="del">
          <ac:chgData name="LILYBETH GABONADA" userId="b1091d6c83b3c830" providerId="LiveId" clId="{A00F80B1-1A38-474B-BA9B-AA14FC40E624}" dt="2026-08-04T08:43:14.961" v="205" actId="478"/>
          <ac:picMkLst>
            <pc:docMk/>
            <pc:sldMk cId="2351425620" sldId="295"/>
            <ac:picMk id="4" creationId="{4AA7B5F3-C22A-B5DE-5A1B-75FAA8D5462F}"/>
          </ac:picMkLst>
        </pc:picChg>
        <pc:picChg chg="add mod">
          <ac:chgData name="LILYBETH GABONADA" userId="b1091d6c83b3c830" providerId="LiveId" clId="{A00F80B1-1A38-474B-BA9B-AA14FC40E624}" dt="2026-08-04T08:45:07.664" v="207" actId="14100"/>
          <ac:picMkLst>
            <pc:docMk/>
            <pc:sldMk cId="2351425620" sldId="295"/>
            <ac:picMk id="5" creationId="{9BF60ECE-E279-E276-6D36-49526CC841F0}"/>
          </ac:picMkLst>
        </pc:picChg>
      </pc:sldChg>
      <pc:sldChg chg="addSp delSp modSp mod">
        <pc:chgData name="LILYBETH GABONADA" userId="b1091d6c83b3c830" providerId="LiveId" clId="{A00F80B1-1A38-474B-BA9B-AA14FC40E624}" dt="2026-08-05T10:12:44.636" v="259" actId="1076"/>
        <pc:sldMkLst>
          <pc:docMk/>
          <pc:sldMk cId="86406149" sldId="296"/>
        </pc:sldMkLst>
        <pc:spChg chg="add del mod">
          <ac:chgData name="LILYBETH GABONADA" userId="b1091d6c83b3c830" providerId="LiveId" clId="{A00F80B1-1A38-474B-BA9B-AA14FC40E624}" dt="2026-08-04T04:02:32.818" v="94" actId="931"/>
          <ac:spMkLst>
            <pc:docMk/>
            <pc:sldMk cId="86406149" sldId="296"/>
            <ac:spMk id="4" creationId="{C1193982-0A92-BDB6-AA70-AB85A8E8360B}"/>
          </ac:spMkLst>
        </pc:spChg>
        <pc:spChg chg="add del mod">
          <ac:chgData name="LILYBETH GABONADA" userId="b1091d6c83b3c830" providerId="LiveId" clId="{A00F80B1-1A38-474B-BA9B-AA14FC40E624}" dt="2026-08-04T04:02:50.335" v="96" actId="478"/>
          <ac:spMkLst>
            <pc:docMk/>
            <pc:sldMk cId="86406149" sldId="296"/>
            <ac:spMk id="9" creationId="{8FA5CD41-EFFA-311B-E6C3-BD2A004BD597}"/>
          </ac:spMkLst>
        </pc:spChg>
        <pc:picChg chg="add mod">
          <ac:chgData name="LILYBETH GABONADA" userId="b1091d6c83b3c830" providerId="LiveId" clId="{A00F80B1-1A38-474B-BA9B-AA14FC40E624}" dt="2026-08-05T10:12:44.636" v="259" actId="1076"/>
          <ac:picMkLst>
            <pc:docMk/>
            <pc:sldMk cId="86406149" sldId="296"/>
            <ac:picMk id="4" creationId="{47EC4DEF-BA80-FC95-3248-1499B8074E9E}"/>
          </ac:picMkLst>
        </pc:picChg>
        <pc:picChg chg="del">
          <ac:chgData name="LILYBETH GABONADA" userId="b1091d6c83b3c830" providerId="LiveId" clId="{A00F80B1-1A38-474B-BA9B-AA14FC40E624}" dt="2026-08-04T04:00:38.059" v="93" actId="478"/>
          <ac:picMkLst>
            <pc:docMk/>
            <pc:sldMk cId="86406149" sldId="296"/>
            <ac:picMk id="6" creationId="{7448708F-BBCD-2F4B-A873-F5D0DE15906F}"/>
          </ac:picMkLst>
        </pc:picChg>
        <pc:picChg chg="add del mod ord">
          <ac:chgData name="LILYBETH GABONADA" userId="b1091d6c83b3c830" providerId="LiveId" clId="{A00F80B1-1A38-474B-BA9B-AA14FC40E624}" dt="2026-08-04T04:02:37.600" v="95" actId="478"/>
          <ac:picMkLst>
            <pc:docMk/>
            <pc:sldMk cId="86406149" sldId="296"/>
            <ac:picMk id="7" creationId="{75F4F81B-53CE-E51D-547E-98C2F9BB72D7}"/>
          </ac:picMkLst>
        </pc:picChg>
        <pc:picChg chg="add del mod">
          <ac:chgData name="LILYBETH GABONADA" userId="b1091d6c83b3c830" providerId="LiveId" clId="{A00F80B1-1A38-474B-BA9B-AA14FC40E624}" dt="2026-08-05T10:04:28.536" v="255" actId="478"/>
          <ac:picMkLst>
            <pc:docMk/>
            <pc:sldMk cId="86406149" sldId="296"/>
            <ac:picMk id="11" creationId="{000CB914-9259-B570-B92E-6FC9A656B359}"/>
          </ac:picMkLst>
        </pc:picChg>
      </pc:sldChg>
      <pc:sldChg chg="addSp delSp modSp mod">
        <pc:chgData name="LILYBETH GABONADA" userId="b1091d6c83b3c830" providerId="LiveId" clId="{A00F80B1-1A38-474B-BA9B-AA14FC40E624}" dt="2026-08-04T07:28:33.575" v="160" actId="14100"/>
        <pc:sldMkLst>
          <pc:docMk/>
          <pc:sldMk cId="3104731340" sldId="297"/>
        </pc:sldMkLst>
        <pc:spChg chg="add del mod">
          <ac:chgData name="LILYBETH GABONADA" userId="b1091d6c83b3c830" providerId="LiveId" clId="{A00F80B1-1A38-474B-BA9B-AA14FC40E624}" dt="2026-08-04T07:28:13.661" v="157" actId="931"/>
          <ac:spMkLst>
            <pc:docMk/>
            <pc:sldMk cId="3104731340" sldId="297"/>
            <ac:spMk id="4" creationId="{5D6376C2-2536-1251-6A3B-27CA389E74B3}"/>
          </ac:spMkLst>
        </pc:spChg>
        <pc:picChg chg="del">
          <ac:chgData name="LILYBETH GABONADA" userId="b1091d6c83b3c830" providerId="LiveId" clId="{A00F80B1-1A38-474B-BA9B-AA14FC40E624}" dt="2026-08-04T07:28:03.802" v="156" actId="478"/>
          <ac:picMkLst>
            <pc:docMk/>
            <pc:sldMk cId="3104731340" sldId="297"/>
            <ac:picMk id="7" creationId="{7F05D779-392F-B4D4-A743-D3B18E707AA6}"/>
          </ac:picMkLst>
        </pc:picChg>
        <pc:picChg chg="add mod ord">
          <ac:chgData name="LILYBETH GABONADA" userId="b1091d6c83b3c830" providerId="LiveId" clId="{A00F80B1-1A38-474B-BA9B-AA14FC40E624}" dt="2026-08-04T07:28:33.575" v="160" actId="14100"/>
          <ac:picMkLst>
            <pc:docMk/>
            <pc:sldMk cId="3104731340" sldId="297"/>
            <ac:picMk id="8" creationId="{781B2229-4302-E7EB-090F-2B3C3F1F4B5D}"/>
          </ac:picMkLst>
        </pc:picChg>
      </pc:sldChg>
      <pc:sldChg chg="addSp delSp modSp mod">
        <pc:chgData name="LILYBETH GABONADA" userId="b1091d6c83b3c830" providerId="LiveId" clId="{A00F80B1-1A38-474B-BA9B-AA14FC40E624}" dt="2026-08-04T08:30:47.852" v="192" actId="14100"/>
        <pc:sldMkLst>
          <pc:docMk/>
          <pc:sldMk cId="3298991221" sldId="298"/>
        </pc:sldMkLst>
        <pc:spChg chg="add del mod">
          <ac:chgData name="LILYBETH GABONADA" userId="b1091d6c83b3c830" providerId="LiveId" clId="{A00F80B1-1A38-474B-BA9B-AA14FC40E624}" dt="2026-08-04T08:30:36.512" v="190" actId="478"/>
          <ac:spMkLst>
            <pc:docMk/>
            <pc:sldMk cId="3298991221" sldId="298"/>
            <ac:spMk id="3" creationId="{F986242B-7FB6-4C85-57EF-F6A86D8A311D}"/>
          </ac:spMkLst>
        </pc:spChg>
        <pc:picChg chg="add mod">
          <ac:chgData name="LILYBETH GABONADA" userId="b1091d6c83b3c830" providerId="LiveId" clId="{A00F80B1-1A38-474B-BA9B-AA14FC40E624}" dt="2026-08-04T08:30:47.852" v="192" actId="14100"/>
          <ac:picMkLst>
            <pc:docMk/>
            <pc:sldMk cId="3298991221" sldId="298"/>
            <ac:picMk id="5" creationId="{D4F2FA3D-045E-E087-1A29-DEC28EBE1340}"/>
          </ac:picMkLst>
        </pc:picChg>
        <pc:picChg chg="del">
          <ac:chgData name="LILYBETH GABONADA" userId="b1091d6c83b3c830" providerId="LiveId" clId="{A00F80B1-1A38-474B-BA9B-AA14FC40E624}" dt="2026-08-04T08:04:17.993" v="189" actId="478"/>
          <ac:picMkLst>
            <pc:docMk/>
            <pc:sldMk cId="3298991221" sldId="298"/>
            <ac:picMk id="6" creationId="{F725D59B-55E4-0AF5-F1FA-876054D045C6}"/>
          </ac:picMkLst>
        </pc:picChg>
      </pc:sldChg>
      <pc:sldChg chg="addSp delSp modSp mod">
        <pc:chgData name="LILYBETH GABONADA" userId="b1091d6c83b3c830" providerId="LiveId" clId="{A00F80B1-1A38-474B-BA9B-AA14FC40E624}" dt="2026-08-04T08:33:30.230" v="195" actId="14100"/>
        <pc:sldMkLst>
          <pc:docMk/>
          <pc:sldMk cId="722985053" sldId="299"/>
        </pc:sldMkLst>
        <pc:picChg chg="del">
          <ac:chgData name="LILYBETH GABONADA" userId="b1091d6c83b3c830" providerId="LiveId" clId="{A00F80B1-1A38-474B-BA9B-AA14FC40E624}" dt="2026-08-04T08:33:17.808" v="193" actId="478"/>
          <ac:picMkLst>
            <pc:docMk/>
            <pc:sldMk cId="722985053" sldId="299"/>
            <ac:picMk id="4" creationId="{8D18E3ED-AD47-B98F-A8EA-48B8BEEC2B25}"/>
          </ac:picMkLst>
        </pc:picChg>
        <pc:picChg chg="add mod">
          <ac:chgData name="LILYBETH GABONADA" userId="b1091d6c83b3c830" providerId="LiveId" clId="{A00F80B1-1A38-474B-BA9B-AA14FC40E624}" dt="2026-08-04T08:33:30.230" v="195" actId="14100"/>
          <ac:picMkLst>
            <pc:docMk/>
            <pc:sldMk cId="722985053" sldId="299"/>
            <ac:picMk id="5" creationId="{EE20327C-560C-09B2-9DCA-FB51B8C38667}"/>
          </ac:picMkLst>
        </pc:picChg>
      </pc:sldChg>
      <pc:sldChg chg="addSp delSp modSp mod">
        <pc:chgData name="LILYBETH GABONADA" userId="b1091d6c83b3c830" providerId="LiveId" clId="{A00F80B1-1A38-474B-BA9B-AA14FC40E624}" dt="2026-08-04T08:46:39.219" v="210" actId="14100"/>
        <pc:sldMkLst>
          <pc:docMk/>
          <pc:sldMk cId="681112465" sldId="300"/>
        </pc:sldMkLst>
        <pc:picChg chg="del">
          <ac:chgData name="LILYBETH GABONADA" userId="b1091d6c83b3c830" providerId="LiveId" clId="{A00F80B1-1A38-474B-BA9B-AA14FC40E624}" dt="2026-08-04T08:45:13.168" v="208" actId="478"/>
          <ac:picMkLst>
            <pc:docMk/>
            <pc:sldMk cId="681112465" sldId="300"/>
            <ac:picMk id="4" creationId="{41CB01AC-6909-AB2F-E065-894E67B0E49A}"/>
          </ac:picMkLst>
        </pc:picChg>
        <pc:picChg chg="add mod">
          <ac:chgData name="LILYBETH GABONADA" userId="b1091d6c83b3c830" providerId="LiveId" clId="{A00F80B1-1A38-474B-BA9B-AA14FC40E624}" dt="2026-08-04T08:46:39.219" v="210" actId="14100"/>
          <ac:picMkLst>
            <pc:docMk/>
            <pc:sldMk cId="681112465" sldId="300"/>
            <ac:picMk id="5" creationId="{1407BB98-9FA5-1A1C-700C-A9BFF67E4285}"/>
          </ac:picMkLst>
        </pc:picChg>
      </pc:sldChg>
      <pc:sldChg chg="addSp delSp modSp mod">
        <pc:chgData name="LILYBETH GABONADA" userId="b1091d6c83b3c830" providerId="LiveId" clId="{A00F80B1-1A38-474B-BA9B-AA14FC40E624}" dt="2026-08-04T08:48:35.255" v="213" actId="14100"/>
        <pc:sldMkLst>
          <pc:docMk/>
          <pc:sldMk cId="1198991419" sldId="301"/>
        </pc:sldMkLst>
        <pc:picChg chg="add mod">
          <ac:chgData name="LILYBETH GABONADA" userId="b1091d6c83b3c830" providerId="LiveId" clId="{A00F80B1-1A38-474B-BA9B-AA14FC40E624}" dt="2026-08-04T08:48:35.255" v="213" actId="14100"/>
          <ac:picMkLst>
            <pc:docMk/>
            <pc:sldMk cId="1198991419" sldId="301"/>
            <ac:picMk id="4" creationId="{BCA646E3-A6D2-F14A-889D-13AADBF05A8C}"/>
          </ac:picMkLst>
        </pc:picChg>
        <pc:picChg chg="del">
          <ac:chgData name="LILYBETH GABONADA" userId="b1091d6c83b3c830" providerId="LiveId" clId="{A00F80B1-1A38-474B-BA9B-AA14FC40E624}" dt="2026-08-04T08:48:26.014" v="211" actId="478"/>
          <ac:picMkLst>
            <pc:docMk/>
            <pc:sldMk cId="1198991419" sldId="301"/>
            <ac:picMk id="6" creationId="{037BFB18-C6FF-D39F-D986-5D087A5CAF1E}"/>
          </ac:picMkLst>
        </pc:picChg>
      </pc:sldChg>
      <pc:sldChg chg="addSp delSp modSp mod">
        <pc:chgData name="LILYBETH GABONADA" userId="b1091d6c83b3c830" providerId="LiveId" clId="{A00F80B1-1A38-474B-BA9B-AA14FC40E624}" dt="2026-08-04T08:41:38.983" v="201" actId="14100"/>
        <pc:sldMkLst>
          <pc:docMk/>
          <pc:sldMk cId="3077625608" sldId="303"/>
        </pc:sldMkLst>
        <pc:spChg chg="add del mod">
          <ac:chgData name="LILYBETH GABONADA" userId="b1091d6c83b3c830" providerId="LiveId" clId="{A00F80B1-1A38-474B-BA9B-AA14FC40E624}" dt="2026-08-04T08:41:17.062" v="197" actId="931"/>
          <ac:spMkLst>
            <pc:docMk/>
            <pc:sldMk cId="3077625608" sldId="303"/>
            <ac:spMk id="4" creationId="{944F906A-4097-891D-C404-92EF301C51DA}"/>
          </ac:spMkLst>
        </pc:spChg>
        <pc:picChg chg="del">
          <ac:chgData name="LILYBETH GABONADA" userId="b1091d6c83b3c830" providerId="LiveId" clId="{A00F80B1-1A38-474B-BA9B-AA14FC40E624}" dt="2026-08-04T08:40:52.212" v="196" actId="478"/>
          <ac:picMkLst>
            <pc:docMk/>
            <pc:sldMk cId="3077625608" sldId="303"/>
            <ac:picMk id="6" creationId="{832839DC-EEAC-B2F3-78A9-0AE817B9DB9E}"/>
          </ac:picMkLst>
        </pc:picChg>
        <pc:picChg chg="add mod ord">
          <ac:chgData name="LILYBETH GABONADA" userId="b1091d6c83b3c830" providerId="LiveId" clId="{A00F80B1-1A38-474B-BA9B-AA14FC40E624}" dt="2026-08-04T08:41:38.983" v="201" actId="14100"/>
          <ac:picMkLst>
            <pc:docMk/>
            <pc:sldMk cId="3077625608" sldId="303"/>
            <ac:picMk id="7" creationId="{8EA91AA3-A10D-2971-6E1B-A563DC5E09FD}"/>
          </ac:picMkLst>
        </pc:picChg>
      </pc:sldChg>
      <pc:sldChg chg="addSp delSp modSp mod">
        <pc:chgData name="LILYBETH GABONADA" userId="b1091d6c83b3c830" providerId="LiveId" clId="{A00F80B1-1A38-474B-BA9B-AA14FC40E624}" dt="2026-08-04T09:10:10.523" v="227" actId="14100"/>
        <pc:sldMkLst>
          <pc:docMk/>
          <pc:sldMk cId="2473068879" sldId="304"/>
        </pc:sldMkLst>
        <pc:picChg chg="add mod">
          <ac:chgData name="LILYBETH GABONADA" userId="b1091d6c83b3c830" providerId="LiveId" clId="{A00F80B1-1A38-474B-BA9B-AA14FC40E624}" dt="2026-08-04T09:10:10.523" v="227" actId="14100"/>
          <ac:picMkLst>
            <pc:docMk/>
            <pc:sldMk cId="2473068879" sldId="304"/>
            <ac:picMk id="4" creationId="{EA12021F-3F81-6799-84F3-8124BE3C1444}"/>
          </ac:picMkLst>
        </pc:picChg>
        <pc:picChg chg="del">
          <ac:chgData name="LILYBETH GABONADA" userId="b1091d6c83b3c830" providerId="LiveId" clId="{A00F80B1-1A38-474B-BA9B-AA14FC40E624}" dt="2026-08-04T09:09:58.728" v="225" actId="478"/>
          <ac:picMkLst>
            <pc:docMk/>
            <pc:sldMk cId="2473068879" sldId="304"/>
            <ac:picMk id="7" creationId="{1E11CC14-B8E4-DBD0-387B-56D7000C443C}"/>
          </ac:picMkLst>
        </pc:picChg>
      </pc:sldChg>
      <pc:sldChg chg="addSp delSp modSp mod">
        <pc:chgData name="LILYBETH GABONADA" userId="b1091d6c83b3c830" providerId="LiveId" clId="{A00F80B1-1A38-474B-BA9B-AA14FC40E624}" dt="2026-08-05T10:06:10.015" v="257" actId="931"/>
        <pc:sldMkLst>
          <pc:docMk/>
          <pc:sldMk cId="3795256764" sldId="305"/>
        </pc:sldMkLst>
        <pc:picChg chg="add mod">
          <ac:chgData name="LILYBETH GABONADA" userId="b1091d6c83b3c830" providerId="LiveId" clId="{A00F80B1-1A38-474B-BA9B-AA14FC40E624}" dt="2026-08-05T10:06:10.015" v="257" actId="931"/>
          <ac:picMkLst>
            <pc:docMk/>
            <pc:sldMk cId="3795256764" sldId="305"/>
            <ac:picMk id="4" creationId="{38CAD6FE-4458-8EA6-DFBA-ACBDA674881E}"/>
          </ac:picMkLst>
        </pc:picChg>
        <pc:picChg chg="del">
          <ac:chgData name="LILYBETH GABONADA" userId="b1091d6c83b3c830" providerId="LiveId" clId="{A00F80B1-1A38-474B-BA9B-AA14FC40E624}" dt="2026-08-04T04:08:24.307" v="101" actId="478"/>
          <ac:picMkLst>
            <pc:docMk/>
            <pc:sldMk cId="3795256764" sldId="305"/>
            <ac:picMk id="4" creationId="{64412ED1-B550-6299-2159-D5CC88E935BB}"/>
          </ac:picMkLst>
        </pc:picChg>
        <pc:picChg chg="add del mod">
          <ac:chgData name="LILYBETH GABONADA" userId="b1091d6c83b3c830" providerId="LiveId" clId="{A00F80B1-1A38-474B-BA9B-AA14FC40E624}" dt="2026-08-05T10:04:44.382" v="256" actId="478"/>
          <ac:picMkLst>
            <pc:docMk/>
            <pc:sldMk cId="3795256764" sldId="305"/>
            <ac:picMk id="5" creationId="{350F9C8B-F798-1DCA-4F6B-CFDA6DB8E50B}"/>
          </ac:picMkLst>
        </pc:picChg>
      </pc:sldChg>
      <pc:sldChg chg="del">
        <pc:chgData name="LILYBETH GABONADA" userId="b1091d6c83b3c830" providerId="LiveId" clId="{A00F80B1-1A38-474B-BA9B-AA14FC40E624}" dt="2026-08-04T04:03:16.742" v="100" actId="47"/>
        <pc:sldMkLst>
          <pc:docMk/>
          <pc:sldMk cId="1022410506" sldId="306"/>
        </pc:sldMkLst>
      </pc:sldChg>
      <pc:sldChg chg="addSp delSp modSp mod">
        <pc:chgData name="LILYBETH GABONADA" userId="b1091d6c83b3c830" providerId="LiveId" clId="{A00F80B1-1A38-474B-BA9B-AA14FC40E624}" dt="2026-08-04T04:09:59.876" v="109" actId="14100"/>
        <pc:sldMkLst>
          <pc:docMk/>
          <pc:sldMk cId="1912863034" sldId="307"/>
        </pc:sldMkLst>
        <pc:picChg chg="del">
          <ac:chgData name="LILYBETH GABONADA" userId="b1091d6c83b3c830" providerId="LiveId" clId="{A00F80B1-1A38-474B-BA9B-AA14FC40E624}" dt="2026-08-04T04:09:04.924" v="107" actId="478"/>
          <ac:picMkLst>
            <pc:docMk/>
            <pc:sldMk cId="1912863034" sldId="307"/>
            <ac:picMk id="4" creationId="{D6DAFC7A-B9B6-08B8-0DD4-D9DA01E1D85F}"/>
          </ac:picMkLst>
        </pc:picChg>
        <pc:picChg chg="add mod">
          <ac:chgData name="LILYBETH GABONADA" userId="b1091d6c83b3c830" providerId="LiveId" clId="{A00F80B1-1A38-474B-BA9B-AA14FC40E624}" dt="2026-08-04T04:09:59.876" v="109" actId="14100"/>
          <ac:picMkLst>
            <pc:docMk/>
            <pc:sldMk cId="1912863034" sldId="307"/>
            <ac:picMk id="5" creationId="{131D9951-2853-0EBA-84B5-D256AE967D05}"/>
          </ac:picMkLst>
        </pc:picChg>
      </pc:sldChg>
      <pc:sldChg chg="addSp delSp modSp mod">
        <pc:chgData name="LILYBETH GABONADA" userId="b1091d6c83b3c830" providerId="LiveId" clId="{A00F80B1-1A38-474B-BA9B-AA14FC40E624}" dt="2026-08-04T07:36:39.461" v="175" actId="14100"/>
        <pc:sldMkLst>
          <pc:docMk/>
          <pc:sldMk cId="3052698415" sldId="308"/>
        </pc:sldMkLst>
        <pc:spChg chg="del mod">
          <ac:chgData name="LILYBETH GABONADA" userId="b1091d6c83b3c830" providerId="LiveId" clId="{A00F80B1-1A38-474B-BA9B-AA14FC40E624}" dt="2026-08-04T07:34:13.009" v="172" actId="478"/>
          <ac:spMkLst>
            <pc:docMk/>
            <pc:sldMk cId="3052698415" sldId="308"/>
            <ac:spMk id="3" creationId="{F4D37897-4FDF-69CE-25A4-AFAAA887769E}"/>
          </ac:spMkLst>
        </pc:spChg>
        <pc:spChg chg="del">
          <ac:chgData name="LILYBETH GABONADA" userId="b1091d6c83b3c830" providerId="LiveId" clId="{A00F80B1-1A38-474B-BA9B-AA14FC40E624}" dt="2026-08-04T07:34:14.154" v="173" actId="478"/>
          <ac:spMkLst>
            <pc:docMk/>
            <pc:sldMk cId="3052698415" sldId="308"/>
            <ac:spMk id="8" creationId="{87AE1F64-8222-0730-FF8D-E9D4A6C72126}"/>
          </ac:spMkLst>
        </pc:spChg>
        <pc:picChg chg="add mod">
          <ac:chgData name="LILYBETH GABONADA" userId="b1091d6c83b3c830" providerId="LiveId" clId="{A00F80B1-1A38-474B-BA9B-AA14FC40E624}" dt="2026-08-04T07:36:39.461" v="175" actId="14100"/>
          <ac:picMkLst>
            <pc:docMk/>
            <pc:sldMk cId="3052698415" sldId="308"/>
            <ac:picMk id="5" creationId="{1016C2E0-B441-EF3F-6E67-6D0142591539}"/>
          </ac:picMkLst>
        </pc:picChg>
      </pc:sldChg>
      <pc:sldChg chg="addSp delSp modSp mod">
        <pc:chgData name="LILYBETH GABONADA" userId="b1091d6c83b3c830" providerId="LiveId" clId="{A00F80B1-1A38-474B-BA9B-AA14FC40E624}" dt="2026-08-04T08:04:06.785" v="188" actId="14100"/>
        <pc:sldMkLst>
          <pc:docMk/>
          <pc:sldMk cId="3163952645" sldId="309"/>
        </pc:sldMkLst>
        <pc:spChg chg="add del mod">
          <ac:chgData name="LILYBETH GABONADA" userId="b1091d6c83b3c830" providerId="LiveId" clId="{A00F80B1-1A38-474B-BA9B-AA14FC40E624}" dt="2026-08-04T08:03:22.094" v="181" actId="931"/>
          <ac:spMkLst>
            <pc:docMk/>
            <pc:sldMk cId="3163952645" sldId="309"/>
            <ac:spMk id="4" creationId="{65A1547B-F6BF-A4D5-EAE3-BADC2F35B83B}"/>
          </ac:spMkLst>
        </pc:spChg>
        <pc:spChg chg="add del mod">
          <ac:chgData name="LILYBETH GABONADA" userId="b1091d6c83b3c830" providerId="LiveId" clId="{A00F80B1-1A38-474B-BA9B-AA14FC40E624}" dt="2026-08-04T08:03:43.931" v="183" actId="931"/>
          <ac:spMkLst>
            <pc:docMk/>
            <pc:sldMk cId="3163952645" sldId="309"/>
            <ac:spMk id="9" creationId="{0DC4EBF5-2AA4-EC27-10D7-AD7FA1F22AFF}"/>
          </ac:spMkLst>
        </pc:spChg>
        <pc:picChg chg="del">
          <ac:chgData name="LILYBETH GABONADA" userId="b1091d6c83b3c830" providerId="LiveId" clId="{A00F80B1-1A38-474B-BA9B-AA14FC40E624}" dt="2026-08-04T08:02:37.058" v="180" actId="478"/>
          <ac:picMkLst>
            <pc:docMk/>
            <pc:sldMk cId="3163952645" sldId="309"/>
            <ac:picMk id="5" creationId="{75985174-902D-1183-145E-2D174572BEAB}"/>
          </ac:picMkLst>
        </pc:picChg>
        <pc:picChg chg="add del mod ord">
          <ac:chgData name="LILYBETH GABONADA" userId="b1091d6c83b3c830" providerId="LiveId" clId="{A00F80B1-1A38-474B-BA9B-AA14FC40E624}" dt="2026-08-04T08:03:23.709" v="182" actId="478"/>
          <ac:picMkLst>
            <pc:docMk/>
            <pc:sldMk cId="3163952645" sldId="309"/>
            <ac:picMk id="7" creationId="{47C9663F-E5A9-628A-2F0B-0276790DCF00}"/>
          </ac:picMkLst>
        </pc:picChg>
        <pc:picChg chg="add mod ord">
          <ac:chgData name="LILYBETH GABONADA" userId="b1091d6c83b3c830" providerId="LiveId" clId="{A00F80B1-1A38-474B-BA9B-AA14FC40E624}" dt="2026-08-04T08:04:06.785" v="188" actId="14100"/>
          <ac:picMkLst>
            <pc:docMk/>
            <pc:sldMk cId="3163952645" sldId="309"/>
            <ac:picMk id="11" creationId="{1B235E29-66F6-B9B2-03D7-D4391481CC54}"/>
          </ac:picMkLst>
        </pc:picChg>
      </pc:sldChg>
      <pc:sldChg chg="addSp delSp modSp mod ord">
        <pc:chgData name="LILYBETH GABONADA" userId="b1091d6c83b3c830" providerId="LiveId" clId="{A00F80B1-1A38-474B-BA9B-AA14FC40E624}" dt="2026-08-05T10:23:59.627" v="261"/>
        <pc:sldMkLst>
          <pc:docMk/>
          <pc:sldMk cId="1363432970" sldId="310"/>
        </pc:sldMkLst>
        <pc:spChg chg="add del">
          <ac:chgData name="LILYBETH GABONADA" userId="b1091d6c83b3c830" providerId="LiveId" clId="{A00F80B1-1A38-474B-BA9B-AA14FC40E624}" dt="2026-08-04T09:07:55.246" v="221" actId="478"/>
          <ac:spMkLst>
            <pc:docMk/>
            <pc:sldMk cId="1363432970" sldId="310"/>
            <ac:spMk id="2" creationId="{51827FDE-D978-ED16-46F0-BA0D1687568F}"/>
          </ac:spMkLst>
        </pc:spChg>
        <pc:spChg chg="add del mod">
          <ac:chgData name="LILYBETH GABONADA" userId="b1091d6c83b3c830" providerId="LiveId" clId="{A00F80B1-1A38-474B-BA9B-AA14FC40E624}" dt="2026-08-04T09:07:57.092" v="222" actId="478"/>
          <ac:spMkLst>
            <pc:docMk/>
            <pc:sldMk cId="1363432970" sldId="310"/>
            <ac:spMk id="3" creationId="{ABC3C5AC-EA74-724F-D524-EB4D1EB4A6BB}"/>
          </ac:spMkLst>
        </pc:spChg>
        <pc:spChg chg="del">
          <ac:chgData name="LILYBETH GABONADA" userId="b1091d6c83b3c830" providerId="LiveId" clId="{A00F80B1-1A38-474B-BA9B-AA14FC40E624}" dt="2026-08-04T09:07:35.910" v="216" actId="478"/>
          <ac:spMkLst>
            <pc:docMk/>
            <pc:sldMk cId="1363432970" sldId="310"/>
            <ac:spMk id="8" creationId="{2CC75467-2E19-3844-62C0-D801E425B767}"/>
          </ac:spMkLst>
        </pc:spChg>
        <pc:picChg chg="add mod">
          <ac:chgData name="LILYBETH GABONADA" userId="b1091d6c83b3c830" providerId="LiveId" clId="{A00F80B1-1A38-474B-BA9B-AA14FC40E624}" dt="2026-08-04T09:09:55.904" v="224" actId="14100"/>
          <ac:picMkLst>
            <pc:docMk/>
            <pc:sldMk cId="1363432970" sldId="310"/>
            <ac:picMk id="5" creationId="{A66C16E0-4EDC-2D2B-FF0B-EE43DC48AA3B}"/>
          </ac:picMkLst>
        </pc:picChg>
      </pc:sldChg>
      <pc:sldChg chg="addSp delSp modSp mod ord">
        <pc:chgData name="LILYBETH GABONADA" userId="b1091d6c83b3c830" providerId="LiveId" clId="{A00F80B1-1A38-474B-BA9B-AA14FC40E624}" dt="2026-08-04T09:11:28.728" v="236" actId="14100"/>
        <pc:sldMkLst>
          <pc:docMk/>
          <pc:sldMk cId="2163941482" sldId="311"/>
        </pc:sldMkLst>
        <pc:picChg chg="del">
          <ac:chgData name="LILYBETH GABONADA" userId="b1091d6c83b3c830" providerId="LiveId" clId="{A00F80B1-1A38-474B-BA9B-AA14FC40E624}" dt="2026-08-04T09:10:36.321" v="230" actId="478"/>
          <ac:picMkLst>
            <pc:docMk/>
            <pc:sldMk cId="2163941482" sldId="311"/>
            <ac:picMk id="4" creationId="{57DC2431-4DC3-E06E-06C1-57E86251DBB9}"/>
          </ac:picMkLst>
        </pc:picChg>
        <pc:picChg chg="add del mod">
          <ac:chgData name="LILYBETH GABONADA" userId="b1091d6c83b3c830" providerId="LiveId" clId="{A00F80B1-1A38-474B-BA9B-AA14FC40E624}" dt="2026-08-04T09:10:44.329" v="232" actId="478"/>
          <ac:picMkLst>
            <pc:docMk/>
            <pc:sldMk cId="2163941482" sldId="311"/>
            <ac:picMk id="5" creationId="{904894EB-9CFA-2209-D2DF-6C3A8220972C}"/>
          </ac:picMkLst>
        </pc:picChg>
        <pc:picChg chg="add del mod">
          <ac:chgData name="LILYBETH GABONADA" userId="b1091d6c83b3c830" providerId="LiveId" clId="{A00F80B1-1A38-474B-BA9B-AA14FC40E624}" dt="2026-08-04T09:10:56.628" v="234" actId="478"/>
          <ac:picMkLst>
            <pc:docMk/>
            <pc:sldMk cId="2163941482" sldId="311"/>
            <ac:picMk id="7" creationId="{BFCA41CF-8303-0291-536A-852E48028FCC}"/>
          </ac:picMkLst>
        </pc:picChg>
        <pc:picChg chg="add mod">
          <ac:chgData name="LILYBETH GABONADA" userId="b1091d6c83b3c830" providerId="LiveId" clId="{A00F80B1-1A38-474B-BA9B-AA14FC40E624}" dt="2026-08-04T09:11:28.728" v="236" actId="14100"/>
          <ac:picMkLst>
            <pc:docMk/>
            <pc:sldMk cId="2163941482" sldId="311"/>
            <ac:picMk id="9" creationId="{85AEF871-D91F-7D01-1575-09BF081391FD}"/>
          </ac:picMkLst>
        </pc:picChg>
      </pc:sldChg>
      <pc:sldChg chg="addSp delSp modSp mod">
        <pc:chgData name="LILYBETH GABONADA" userId="b1091d6c83b3c830" providerId="LiveId" clId="{A00F80B1-1A38-474B-BA9B-AA14FC40E624}" dt="2026-08-04T09:28:02.954" v="239" actId="14100"/>
        <pc:sldMkLst>
          <pc:docMk/>
          <pc:sldMk cId="1388989508" sldId="312"/>
        </pc:sldMkLst>
        <pc:picChg chg="add mod">
          <ac:chgData name="LILYBETH GABONADA" userId="b1091d6c83b3c830" providerId="LiveId" clId="{A00F80B1-1A38-474B-BA9B-AA14FC40E624}" dt="2026-08-04T09:28:02.954" v="239" actId="14100"/>
          <ac:picMkLst>
            <pc:docMk/>
            <pc:sldMk cId="1388989508" sldId="312"/>
            <ac:picMk id="4" creationId="{D0791D73-36E1-D975-6775-98D922D81576}"/>
          </ac:picMkLst>
        </pc:picChg>
        <pc:picChg chg="del">
          <ac:chgData name="LILYBETH GABONADA" userId="b1091d6c83b3c830" providerId="LiveId" clId="{A00F80B1-1A38-474B-BA9B-AA14FC40E624}" dt="2026-08-04T09:15:10.156" v="237" actId="478"/>
          <ac:picMkLst>
            <pc:docMk/>
            <pc:sldMk cId="1388989508" sldId="312"/>
            <ac:picMk id="5" creationId="{4882B76F-8F5E-B1BD-1EAC-115D7D4ABEDA}"/>
          </ac:picMkLst>
        </pc:picChg>
      </pc:sldChg>
      <pc:sldChg chg="addSp delSp modSp mod">
        <pc:chgData name="LILYBETH GABONADA" userId="b1091d6c83b3c830" providerId="LiveId" clId="{A00F80B1-1A38-474B-BA9B-AA14FC40E624}" dt="2026-08-04T09:31:37.812" v="244" actId="14100"/>
        <pc:sldMkLst>
          <pc:docMk/>
          <pc:sldMk cId="2417343414" sldId="313"/>
        </pc:sldMkLst>
        <pc:picChg chg="del">
          <ac:chgData name="LILYBETH GABONADA" userId="b1091d6c83b3c830" providerId="LiveId" clId="{A00F80B1-1A38-474B-BA9B-AA14FC40E624}" dt="2026-08-04T09:28:07.342" v="240" actId="478"/>
          <ac:picMkLst>
            <pc:docMk/>
            <pc:sldMk cId="2417343414" sldId="313"/>
            <ac:picMk id="4" creationId="{D8D5AB2E-0C1C-CECA-1C0F-BBDB2B2BFD06}"/>
          </ac:picMkLst>
        </pc:picChg>
        <pc:picChg chg="add mod">
          <ac:chgData name="LILYBETH GABONADA" userId="b1091d6c83b3c830" providerId="LiveId" clId="{A00F80B1-1A38-474B-BA9B-AA14FC40E624}" dt="2026-08-04T09:31:37.812" v="244" actId="14100"/>
          <ac:picMkLst>
            <pc:docMk/>
            <pc:sldMk cId="2417343414" sldId="313"/>
            <ac:picMk id="5" creationId="{296C079E-CDB2-B941-6E42-1B02E848276F}"/>
          </ac:picMkLst>
        </pc:picChg>
      </pc:sldChg>
      <pc:sldChg chg="addSp delSp modSp mod">
        <pc:chgData name="LILYBETH GABONADA" userId="b1091d6c83b3c830" providerId="LiveId" clId="{A00F80B1-1A38-474B-BA9B-AA14FC40E624}" dt="2026-08-04T09:35:23.445" v="247" actId="14100"/>
        <pc:sldMkLst>
          <pc:docMk/>
          <pc:sldMk cId="1250859556" sldId="314"/>
        </pc:sldMkLst>
        <pc:picChg chg="add mod">
          <ac:chgData name="LILYBETH GABONADA" userId="b1091d6c83b3c830" providerId="LiveId" clId="{A00F80B1-1A38-474B-BA9B-AA14FC40E624}" dt="2026-08-04T09:35:23.445" v="247" actId="14100"/>
          <ac:picMkLst>
            <pc:docMk/>
            <pc:sldMk cId="1250859556" sldId="314"/>
            <ac:picMk id="4" creationId="{066B65D2-69B9-684D-84CC-9CD68D7B8051}"/>
          </ac:picMkLst>
        </pc:picChg>
        <pc:picChg chg="del">
          <ac:chgData name="LILYBETH GABONADA" userId="b1091d6c83b3c830" providerId="LiveId" clId="{A00F80B1-1A38-474B-BA9B-AA14FC40E624}" dt="2026-08-04T09:31:56.967" v="245" actId="478"/>
          <ac:picMkLst>
            <pc:docMk/>
            <pc:sldMk cId="1250859556" sldId="314"/>
            <ac:picMk id="5" creationId="{55E4DCB7-439D-FEC5-B31B-E314AF050ED3}"/>
          </ac:picMkLst>
        </pc:picChg>
      </pc:sldChg>
      <pc:sldChg chg="addSp delSp modSp mod">
        <pc:chgData name="LILYBETH GABONADA" userId="b1091d6c83b3c830" providerId="LiveId" clId="{A00F80B1-1A38-474B-BA9B-AA14FC40E624}" dt="2026-08-04T09:45:53.503" v="251" actId="14100"/>
        <pc:sldMkLst>
          <pc:docMk/>
          <pc:sldMk cId="798592949" sldId="315"/>
        </pc:sldMkLst>
        <pc:picChg chg="del">
          <ac:chgData name="LILYBETH GABONADA" userId="b1091d6c83b3c830" providerId="LiveId" clId="{A00F80B1-1A38-474B-BA9B-AA14FC40E624}" dt="2026-08-04T09:43:12.505" v="249" actId="478"/>
          <ac:picMkLst>
            <pc:docMk/>
            <pc:sldMk cId="798592949" sldId="315"/>
            <ac:picMk id="4" creationId="{7A4B1356-5DEB-654E-993B-328DAABB05BC}"/>
          </ac:picMkLst>
        </pc:picChg>
        <pc:picChg chg="add mod">
          <ac:chgData name="LILYBETH GABONADA" userId="b1091d6c83b3c830" providerId="LiveId" clId="{A00F80B1-1A38-474B-BA9B-AA14FC40E624}" dt="2026-08-04T09:45:53.503" v="251" actId="14100"/>
          <ac:picMkLst>
            <pc:docMk/>
            <pc:sldMk cId="798592949" sldId="315"/>
            <ac:picMk id="5" creationId="{68014D7C-6FA8-37A1-449B-28873E62875D}"/>
          </ac:picMkLst>
        </pc:picChg>
      </pc:sldChg>
      <pc:sldChg chg="addSp delSp modSp add mod">
        <pc:chgData name="LILYBETH GABONADA" userId="b1091d6c83b3c830" providerId="LiveId" clId="{A00F80B1-1A38-474B-BA9B-AA14FC40E624}" dt="2026-08-04T09:51:50.604" v="254" actId="14100"/>
        <pc:sldMkLst>
          <pc:docMk/>
          <pc:sldMk cId="2510404935" sldId="316"/>
        </pc:sldMkLst>
        <pc:picChg chg="del">
          <ac:chgData name="LILYBETH GABONADA" userId="b1091d6c83b3c830" providerId="LiveId" clId="{A00F80B1-1A38-474B-BA9B-AA14FC40E624}" dt="2026-08-04T09:46:57.010" v="252" actId="478"/>
          <ac:picMkLst>
            <pc:docMk/>
            <pc:sldMk cId="2510404935" sldId="316"/>
            <ac:picMk id="4" creationId="{A4EE6E20-0ACD-6276-2B09-21E27E409495}"/>
          </ac:picMkLst>
        </pc:picChg>
        <pc:picChg chg="add mod">
          <ac:chgData name="LILYBETH GABONADA" userId="b1091d6c83b3c830" providerId="LiveId" clId="{A00F80B1-1A38-474B-BA9B-AA14FC40E624}" dt="2026-08-04T09:51:50.604" v="254" actId="14100"/>
          <ac:picMkLst>
            <pc:docMk/>
            <pc:sldMk cId="2510404935" sldId="316"/>
            <ac:picMk id="5" creationId="{CFAE0199-90C6-A62A-40CF-DB0B63F3C6C8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2960" y="758952"/>
            <a:ext cx="75438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5038" y="4455621"/>
            <a:ext cx="75438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044295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55194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414779"/>
            <a:ext cx="1971675" cy="575742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414779"/>
            <a:ext cx="5800725" cy="5757420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48877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42196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758952"/>
            <a:ext cx="75438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4453128"/>
            <a:ext cx="75438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906604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845734"/>
            <a:ext cx="370332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440" y="1845736"/>
            <a:ext cx="3703320" cy="402335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56394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" y="2582334"/>
            <a:ext cx="3703320" cy="32867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44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2582334"/>
            <a:ext cx="3703320" cy="32867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23440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21552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2727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3" y="0"/>
            <a:ext cx="3038093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3030053" y="0"/>
            <a:ext cx="48006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594359"/>
            <a:ext cx="24003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60237" y="731520"/>
            <a:ext cx="5009393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2926080"/>
            <a:ext cx="24003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49134" y="6459786"/>
            <a:ext cx="1963883" cy="365125"/>
          </a:xfrm>
        </p:spPr>
        <p:txBody>
          <a:bodyPr/>
          <a:lstStyle>
            <a:lvl1pPr algn="l">
              <a:defRPr/>
            </a:lvl1pPr>
          </a:lstStyle>
          <a:p>
            <a:fld id="{5BCAD085-E8A6-8845-BD4E-CB4CCA059FC4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00450" y="6459786"/>
            <a:ext cx="348615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05767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9141619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2" y="491507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5074920"/>
            <a:ext cx="7589520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" y="0"/>
            <a:ext cx="9143989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2959" y="5907024"/>
            <a:ext cx="7589520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30162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400800"/>
            <a:ext cx="9144001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5"/>
            <a:ext cx="9144001" cy="659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59" y="1845734"/>
            <a:ext cx="7543801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961" y="6459786"/>
            <a:ext cx="18542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64639" y="6459786"/>
            <a:ext cx="36171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25344" y="6459786"/>
            <a:ext cx="9840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895149" y="1737845"/>
            <a:ext cx="74752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957453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86" r:id="rId1"/>
    <p:sldLayoutId id="2147483987" r:id="rId2"/>
    <p:sldLayoutId id="2147483988" r:id="rId3"/>
    <p:sldLayoutId id="2147483989" r:id="rId4"/>
    <p:sldLayoutId id="2147483990" r:id="rId5"/>
    <p:sldLayoutId id="2147483991" r:id="rId6"/>
    <p:sldLayoutId id="2147483992" r:id="rId7"/>
    <p:sldLayoutId id="2147483993" r:id="rId8"/>
    <p:sldLayoutId id="2147483994" r:id="rId9"/>
    <p:sldLayoutId id="2147483995" r:id="rId10"/>
    <p:sldLayoutId id="2147483996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5DCB5C-A213-B909-EDBE-EC040F398A6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25038" y="-1421892"/>
            <a:ext cx="7543800" cy="3566160"/>
          </a:xfrm>
        </p:spPr>
        <p:txBody>
          <a:bodyPr>
            <a:normAutofit/>
          </a:bodyPr>
          <a:lstStyle/>
          <a:p>
            <a:r>
              <a:rPr lang="en-US" sz="6000" dirty="0">
                <a:solidFill>
                  <a:schemeClr val="accent2">
                    <a:lumMod val="75000"/>
                  </a:schemeClr>
                </a:solidFill>
                <a:latin typeface="Berlin Sans FB" panose="020E0602020502020306" pitchFamily="34" charset="0"/>
              </a:rPr>
              <a:t>GROWING INTO CHRIST</a:t>
            </a:r>
            <a:endParaRPr lang="en-PH" sz="6000" dirty="0">
              <a:solidFill>
                <a:schemeClr val="accent2">
                  <a:lumMod val="75000"/>
                </a:schemeClr>
              </a:solidFill>
              <a:latin typeface="Berlin Sans FB" panose="020E0602020502020306" pitchFamily="34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A2302B8-BBBB-FE70-0AE5-F9B795DC475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25038" y="2156327"/>
            <a:ext cx="7543800" cy="1539795"/>
          </a:xfrm>
        </p:spPr>
        <p:txBody>
          <a:bodyPr>
            <a:normAutofit/>
          </a:bodyPr>
          <a:lstStyle/>
          <a:p>
            <a:endParaRPr lang="en-PH" sz="4000" b="1" dirty="0">
              <a:latin typeface="Aptos" panose="020B0004020202020204" pitchFamily="34" charset="0"/>
            </a:endParaRPr>
          </a:p>
          <a:p>
            <a:r>
              <a:rPr lang="en-PH" sz="3000" b="1" dirty="0">
                <a:latin typeface="Aptos" panose="020B0004020202020204" pitchFamily="34" charset="0"/>
              </a:rPr>
              <a:t>The journey of spiritual growth</a:t>
            </a:r>
          </a:p>
          <a:p>
            <a:pPr lvl="0"/>
            <a:endParaRPr lang="en-US" sz="2000" b="1" i="1" dirty="0">
              <a:solidFill>
                <a:srgbClr val="663300"/>
              </a:solidFill>
              <a:latin typeface="Calibri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53516E7-15DF-3CBE-55F4-CFC3079368EC}"/>
              </a:ext>
            </a:extLst>
          </p:cNvPr>
          <p:cNvSpPr txBox="1"/>
          <p:nvPr/>
        </p:nvSpPr>
        <p:spPr>
          <a:xfrm>
            <a:off x="825038" y="4412980"/>
            <a:ext cx="754172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b="1" i="1" dirty="0">
                <a:latin typeface="Arial Rounded MT Bold" panose="020F0704030504030204" pitchFamily="34" charset="0"/>
              </a:rPr>
              <a:t>GRACE NIGHT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5C1C5A3-DD99-ADA6-AE67-E4E87FA486B0}"/>
              </a:ext>
            </a:extLst>
          </p:cNvPr>
          <p:cNvSpPr txBox="1"/>
          <p:nvPr/>
        </p:nvSpPr>
        <p:spPr>
          <a:xfrm>
            <a:off x="3838575" y="5274254"/>
            <a:ext cx="419730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PH" sz="4000" dirty="0">
                <a:solidFill>
                  <a:schemeClr val="bg1"/>
                </a:solidFill>
                <a:latin typeface="Arial Black" panose="020B0A04020102020204" pitchFamily="34" charset="0"/>
              </a:rPr>
              <a:t>GRACE NIGHT</a:t>
            </a:r>
            <a:endParaRPr lang="en-PH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B4D4C7C-49F4-C845-26BD-4B7536C1BD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47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33897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E8D886-38A2-5A4E-B9B2-034D36D646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50FF16-5530-96BD-14CB-82A50C29E5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PH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EB08CE0-7F83-A73D-EC78-FFD3A9C7F53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51111"/>
          <a:stretch>
            <a:fillRect/>
          </a:stretch>
        </p:blipFill>
        <p:spPr>
          <a:xfrm>
            <a:off x="-1" y="0"/>
            <a:ext cx="9144001" cy="6315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47294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9110B8-83B0-C90C-ED1B-99DF5033F9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CC89408-253F-0AC2-35FE-DDADD14507E8}"/>
              </a:ext>
            </a:extLst>
          </p:cNvPr>
          <p:cNvSpPr txBox="1"/>
          <p:nvPr/>
        </p:nvSpPr>
        <p:spPr>
          <a:xfrm>
            <a:off x="2286000" y="3244334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PH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44B9D45-7A25-0556-DE1B-F5F806BCE001}"/>
              </a:ext>
            </a:extLst>
          </p:cNvPr>
          <p:cNvSpPr txBox="1"/>
          <p:nvPr/>
        </p:nvSpPr>
        <p:spPr>
          <a:xfrm>
            <a:off x="4948237" y="5467313"/>
            <a:ext cx="467677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PH" sz="2400" b="1" i="1" dirty="0">
                <a:solidFill>
                  <a:schemeClr val="bg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God guides us one step at a time.</a:t>
            </a:r>
            <a:endParaRPr lang="en-PH" sz="2400" b="1" dirty="0">
              <a:solidFill>
                <a:schemeClr val="bg1"/>
              </a:solidFill>
            </a:endParaRPr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781B2229-4302-E7EB-090F-2B3C3F1F4B5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1"/>
            <a:ext cx="9144000" cy="6192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47313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F796D1-BE05-C784-3B90-E0F168678F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PH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7975F6E-9079-6346-FBBD-B54101281E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47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536918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5DA9F78E-90FB-2E1E-58CC-815FBA1EAB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47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480828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E32F66-E759-BE24-06BD-C006AE71E2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9BF9E4-33E1-5338-D0EC-296A66BDA1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PH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016C2E0-B441-EF3F-6E67-6D01425915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47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269841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6F0193-5C67-A153-CBD2-52F5457AF7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PH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DDE3970-4FF5-FBB9-F9C8-7E4ABD4185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47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364066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47020C-D158-08CB-08F9-B5BC74C540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PH"/>
          </a:p>
        </p:txBody>
      </p:sp>
      <p:pic>
        <p:nvPicPr>
          <p:cNvPr id="11" name="Content Placeholder 10">
            <a:extLst>
              <a:ext uri="{FF2B5EF4-FFF2-40B4-BE49-F238E27FC236}">
                <a16:creationId xmlns:a16="http://schemas.microsoft.com/office/drawing/2014/main" id="{1B235E29-66F6-B9B2-03D7-D4391481CC5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" y="0"/>
            <a:ext cx="9144000" cy="63406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395264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4F2FA3D-045E-E087-1A29-DEC28EBE13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47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899122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167262-5ABB-0BF1-A151-179D4BCCDD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PH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E20327C-560C-09B2-9DCA-FB51B8C386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47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298505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192922-E561-644E-C670-BF6EEE3110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PH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8EA91AA3-A10D-2971-6E1B-A563DC5E09F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359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76256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>
                <a:solidFill>
                  <a:schemeClr val="accent2">
                    <a:lumMod val="75000"/>
                  </a:schemeClr>
                </a:solidFill>
              </a:rPr>
              <a:t>Key Scriptures</a:t>
            </a:r>
          </a:p>
        </p:txBody>
      </p:sp>
      <p:pic>
        <p:nvPicPr>
          <p:cNvPr id="1026" name="Picture 2" descr="Key on Bible Page Stock Photo - Alamy">
            <a:extLst>
              <a:ext uri="{FF2B5EF4-FFF2-40B4-BE49-F238E27FC236}">
                <a16:creationId xmlns:a16="http://schemas.microsoft.com/office/drawing/2014/main" id="{EEE8BB77-7AB7-CF88-EF50-6BFE257B6E2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222"/>
          <a:stretch>
            <a:fillRect/>
          </a:stretch>
        </p:blipFill>
        <p:spPr bwMode="auto">
          <a:xfrm>
            <a:off x="5257800" y="885825"/>
            <a:ext cx="3406367" cy="5073474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1E6A1F7-4DE7-8151-1E5A-80322ED249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2958" y="1845734"/>
            <a:ext cx="5825492" cy="4023360"/>
          </a:xfrm>
        </p:spPr>
        <p:txBody>
          <a:bodyPr>
            <a:normAutofit/>
          </a:bodyPr>
          <a:lstStyle/>
          <a:p>
            <a:r>
              <a:rPr lang="en-PH" sz="3600" b="1" dirty="0"/>
              <a:t>1 PETER 1:3-8</a:t>
            </a:r>
          </a:p>
          <a:p>
            <a:pPr marL="0" indent="0">
              <a:buNone/>
            </a:pPr>
            <a:endParaRPr lang="en-PH" sz="3600" b="1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4312E9-1F44-D44E-FE89-2FA89CA764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PH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12A387F-87D2-1704-8AB9-74869A748C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47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45711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8E19D8-BE0A-2736-F178-72B8D485D5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PH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BF60ECE-E279-E276-6D36-49526CC841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47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142562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54E5BF-1AAC-2519-26B6-5D354FA651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PH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407BB98-9FA5-1A1C-700C-A9BFF67E42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47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111246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04DFDB-D3E2-4E06-6989-3EBE9C0645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66C16E0-4EDC-2D2B-FF0B-EE43DC48AA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47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343297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1BF9BE-0598-72CC-F63D-49494E56C1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PH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CA646E3-A6D2-F14A-889D-13AADBF05A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47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899141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BC73CC-23C8-7651-C003-40E0977EA5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6706E9-E6E1-C69D-62B3-7E68BD4D7B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PH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5AEF871-D91F-7D01-1575-09BF081391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47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394148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5374DF-D36A-B4AB-1F52-98FC65961C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PH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A12021F-3F81-6799-84F3-8124BE3C14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47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306887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74D924-1D4D-5F43-38A0-194CA2EE0B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66853B-CC81-4F97-68F2-9A6838222A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PH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0791D73-36E1-D975-6775-98D922D815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47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898950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79C397-F991-1789-A166-CF44A2E907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4DC1EF-86A1-C72C-9935-D1E20B2002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PH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96C079E-CDB2-B941-6E42-1B02E84827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47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734341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4D3D2F-E952-09B8-1F09-0F33CCB6B7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3DAEAD-7749-8A16-B722-094695E5A8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PH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66B65D2-69B9-684D-84CC-9CD68D7B80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47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08595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4085E9-7699-6240-5554-6C6F1CE591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PH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7EC4DEF-BA80-FC95-3248-1499B8074E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4849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40614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7BE4E5-3F7F-8F06-8B0E-A01973F60B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D3D480-74C7-4DDA-8CB4-B0E5C3E936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PH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8014D7C-6FA8-37A1-449B-28873E6287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47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859294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50AE84-E67E-EE97-013D-76C4598953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888D28-6FE0-4722-F43E-3EA5D22455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PH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FAE0199-90C6-A62A-40CF-DB0B63F3C6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47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04049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F60065-D3E7-CE8C-7158-5DA40EDFC9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A32CB6-B119-9D05-A38D-48081C2B25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PH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8CAD6FE-4458-8EA6-DFBA-ACBDA67488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52567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86897B-DA4F-1ED6-4AC4-3378675A40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2F315C-85D5-4B0A-4FC6-9CE67A5D6C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PH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31D9951-2853-0EBA-84B5-D256AE967D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47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28630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8EED9F-71DE-9B2B-01AA-D938B94B38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PH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48D10BC-29FD-9B1D-69B4-8D69F626BB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82189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2272A6-991E-55E6-5094-F5C3ADC901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PH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8006AC6-806F-23A7-370F-8F1AB5419B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47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05477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6622D4-DBD8-F935-2052-32B97E493E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PH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F3764FF-8D4B-DF67-E6E6-4AA41F3227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9144000" cy="647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43487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9E94527-1239-1EE9-7842-E4DD8557C8D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49028"/>
          <a:stretch>
            <a:fillRect/>
          </a:stretch>
        </p:blipFill>
        <p:spPr>
          <a:xfrm>
            <a:off x="0" y="0"/>
            <a:ext cx="9144000" cy="6353175"/>
          </a:xfrm>
          <a:prstGeom prst="rect">
            <a:avLst/>
          </a:prstGeom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CFDC603F-1908-8959-39FD-40B5941C099D}"/>
              </a:ext>
            </a:extLst>
          </p:cNvPr>
          <p:cNvSpPr/>
          <p:nvPr/>
        </p:nvSpPr>
        <p:spPr>
          <a:xfrm>
            <a:off x="114300" y="228600"/>
            <a:ext cx="1238250" cy="1171575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 dirty="0"/>
          </a:p>
        </p:txBody>
      </p:sp>
    </p:spTree>
    <p:extLst>
      <p:ext uri="{BB962C8B-B14F-4D97-AF65-F5344CB8AC3E}">
        <p14:creationId xmlns:p14="http://schemas.microsoft.com/office/powerpoint/2010/main" val="1303191619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1390</TotalTime>
  <Words>26</Words>
  <Application>Microsoft Office PowerPoint</Application>
  <PresentationFormat>On-screen Show (4:3)</PresentationFormat>
  <Paragraphs>8</Paragraphs>
  <Slides>31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8" baseType="lpstr">
      <vt:lpstr>Aptos</vt:lpstr>
      <vt:lpstr>Arial Black</vt:lpstr>
      <vt:lpstr>Arial Rounded MT Bold</vt:lpstr>
      <vt:lpstr>Berlin Sans FB</vt:lpstr>
      <vt:lpstr>Calibri</vt:lpstr>
      <vt:lpstr>Calibri Light</vt:lpstr>
      <vt:lpstr>Retrospect</vt:lpstr>
      <vt:lpstr>GROWING INTO CHRIST</vt:lpstr>
      <vt:lpstr>Key Scriptures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acer</dc:creator>
  <cp:keywords/>
  <dc:description>generated using python-pptx</dc:description>
  <cp:lastModifiedBy>LILYBETH GABONADA</cp:lastModifiedBy>
  <cp:revision>11</cp:revision>
  <dcterms:created xsi:type="dcterms:W3CDTF">2013-01-27T09:14:16Z</dcterms:created>
  <dcterms:modified xsi:type="dcterms:W3CDTF">2026-08-05T10:24:08Z</dcterms:modified>
  <cp:category/>
</cp:coreProperties>
</file>