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slideMasters/slideMaster32.xml" ContentType="application/vnd.openxmlformats-officedocument.presentationml.slideMaster+xml"/>
  <Override PartName="/ppt/slides/slide32.xml" ContentType="application/vnd.openxmlformats-officedocument.presentationml.slide+xml"/>
  <Override PartName="/ppt/slideMasters/slideMaster33.xml" ContentType="application/vnd.openxmlformats-officedocument.presentationml.slideMaster+xml"/>
  <Override PartName="/ppt/slides/slide33.xml" ContentType="application/vnd.openxmlformats-officedocument.presentationml.slide+xml"/>
  <Override PartName="/ppt/slideMasters/slideMaster34.xml" ContentType="application/vnd.openxmlformats-officedocument.presentationml.slideMaster+xml"/>
  <Override PartName="/ppt/slides/slide34.xml" ContentType="application/vnd.openxmlformats-officedocument.presentationml.slide+xml"/>
  <Override PartName="/ppt/slideMasters/slideMaster35.xml" ContentType="application/vnd.openxmlformats-officedocument.presentationml.slideMaster+xml"/>
  <Override PartName="/ppt/slides/slide35.xml" ContentType="application/vnd.openxmlformats-officedocument.presentationml.slide+xml"/>
  <Override PartName="/ppt/slideMasters/slideMaster36.xml" ContentType="application/vnd.openxmlformats-officedocument.presentationml.slideMaster+xml"/>
  <Override PartName="/ppt/slides/slide36.xml" ContentType="application/vnd.openxmlformats-officedocument.presentationml.slide+xml"/>
  <Override PartName="/ppt/slideMasters/slideMaster37.xml" ContentType="application/vnd.openxmlformats-officedocument.presentationml.slideMaster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</p:sldIdLst>
  <p:notesMasterIdLst>
    <p:notesMasterId r:id="rId39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notesMaster" Target="notesMasters/notesMaster1.xml"/><Relationship Id="rId40" Type="http://schemas.openxmlformats.org/officeDocument/2006/relationships/presProps" Target="presProps.xml"/><Relationship Id="rId41" Type="http://schemas.openxmlformats.org/officeDocument/2006/relationships/viewProps" Target="viewProps.xml"/><Relationship Id="rId42" Type="http://schemas.openxmlformats.org/officeDocument/2006/relationships/theme" Target="theme/theme1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3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2.xml"/>
		</Relationships>
</file>

<file path=ppt/notesSlides/_rels/notesSlide3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3.xml"/>
		</Relationships>
</file>

<file path=ppt/notesSlides/_rels/notesSlide3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4.xml"/>
		</Relationships>
</file>

<file path=ppt/notesSlides/_rels/notesSlide3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5.xml"/>
		</Relationships>
</file>

<file path=ppt/notesSlides/_rels/notesSlide3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6.xml"/>
		</Relationships>
</file>

<file path=ppt/notesSlides/_rels/notesSlide3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7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6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8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9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0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6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c5f029b3-7b7b-4d44-900c-d143c6fc2c4f-slide-001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c5f029b3-7b7b-4d44-900c-d143c6fc2c4f-slide-010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c5f029b3-7b7b-4d44-900c-d143c6fc2c4f-slide-011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c5f029b3-7b7b-4d44-900c-d143c6fc2c4f-slide-012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c5f029b3-7b7b-4d44-900c-d143c6fc2c4f-slide-013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c5f029b3-7b7b-4d44-900c-d143c6fc2c4f-slide-014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c5f029b3-7b7b-4d44-900c-d143c6fc2c4f-slide-015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c5f029b3-7b7b-4d44-900c-d143c6fc2c4f-slide-016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c5f029b3-7b7b-4d44-900c-d143c6fc2c4f-slide-017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c5f029b3-7b7b-4d44-900c-d143c6fc2c4f-slide-018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c5f029b3-7b7b-4d44-900c-d143c6fc2c4f-slide-019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c5f029b3-7b7b-4d44-900c-d143c6fc2c4f-slide-002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c5f029b3-7b7b-4d44-900c-d143c6fc2c4f-slide-020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c5f029b3-7b7b-4d44-900c-d143c6fc2c4f-slide-021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c5f029b3-7b7b-4d44-900c-d143c6fc2c4f-slide-022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c5f029b3-7b7b-4d44-900c-d143c6fc2c4f-slide-023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c5f029b3-7b7b-4d44-900c-d143c6fc2c4f-slide-024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c5f029b3-7b7b-4d44-900c-d143c6fc2c4f-slide-025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c5f029b3-7b7b-4d44-900c-d143c6fc2c4f-slide-026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c5f029b3-7b7b-4d44-900c-d143c6fc2c4f-slide-027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c5f029b3-7b7b-4d44-900c-d143c6fc2c4f-slide-028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c5f029b3-7b7b-4d44-900c-d143c6fc2c4f-slide-029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c5f029b3-7b7b-4d44-900c-d143c6fc2c4f-slide-003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c5f029b3-7b7b-4d44-900c-d143c6fc2c4f-slide-030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c5f029b3-7b7b-4d44-900c-d143c6fc2c4f-slide-031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c5f029b3-7b7b-4d44-900c-d143c6fc2c4f-slide-032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c5f029b3-7b7b-4d44-900c-d143c6fc2c4f-slide-033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c5f029b3-7b7b-4d44-900c-d143c6fc2c4f-slide-034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c5f029b3-7b7b-4d44-900c-d143c6fc2c4f-slide-035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c5f029b3-7b7b-4d44-900c-d143c6fc2c4f-slide-036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c5f029b3-7b7b-4d44-900c-d143c6fc2c4f-slide-037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c5f029b3-7b7b-4d44-900c-d143c6fc2c4f-slide-004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c5f029b3-7b7b-4d44-900c-d143c6fc2c4f-slide-005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c5f029b3-7b7b-4d44-900c-d143c6fc2c4f-slide-006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c5f029b3-7b7b-4d44-900c-d143c6fc2c4f-slide-007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c5f029b3-7b7b-4d44-900c-d143c6fc2c4f-slide-008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c5f029b3-7b7b-4d44-900c-d143c6fc2c4f-slide-009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37</Slides>
  <Notes>37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2026-07-11T13:46:54Z</dcterms:created>
  <dcterms:modified xsi:type="dcterms:W3CDTF">2026-07-11T13:46:54Z</dcterms:modified>
</cp:coreProperties>
</file>