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18288000" cy="10287000"/>
  <p:notesSz cx="6858000" cy="9144000"/>
  <p:embeddedFontLst>
    <p:embeddedFont>
      <p:font typeface="Canva Sans" charset="1" panose="020B0503030501040103"/>
      <p:regular r:id="rId38"/>
    </p:embeddedFont>
    <p:embeddedFont>
      <p:font typeface="Canva Sans Bold" charset="1" panose="020B0803030501040103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201508" y="1246754"/>
            <a:ext cx="223077" cy="537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BD59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1211252" y="2933704"/>
            <a:ext cx="5922422" cy="0"/>
          </a:xfrm>
          <a:prstGeom prst="line">
            <a:avLst/>
          </a:prstGeom>
          <a:ln cap="flat" w="38100">
            <a:solidFill>
              <a:srgbClr val="ED1B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V="true">
            <a:off x="1240296" y="3319312"/>
            <a:ext cx="6440676" cy="0"/>
          </a:xfrm>
          <a:prstGeom prst="line">
            <a:avLst/>
          </a:prstGeom>
          <a:ln cap="flat" w="38100">
            <a:solidFill>
              <a:srgbClr val="ED1B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V="true">
            <a:off x="1240296" y="3808568"/>
            <a:ext cx="3344188" cy="0"/>
          </a:xfrm>
          <a:prstGeom prst="line">
            <a:avLst/>
          </a:prstGeom>
          <a:ln cap="flat" w="38100">
            <a:solidFill>
              <a:srgbClr val="ED1B24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029133" y="3160728"/>
            <a:ext cx="4627866" cy="3280440"/>
            <a:chOff x="0" y="0"/>
            <a:chExt cx="1218862" cy="8639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18862" cy="863984"/>
            </a:xfrm>
            <a:custGeom>
              <a:avLst/>
              <a:gdLst/>
              <a:ahLst/>
              <a:cxnLst/>
              <a:rect r="r" b="b" t="t" l="l"/>
              <a:pathLst>
                <a:path h="863984" w="1218862">
                  <a:moveTo>
                    <a:pt x="0" y="0"/>
                  </a:moveTo>
                  <a:lnTo>
                    <a:pt x="1218862" y="0"/>
                  </a:lnTo>
                  <a:lnTo>
                    <a:pt x="1218862" y="863984"/>
                  </a:lnTo>
                  <a:lnTo>
                    <a:pt x="0" y="863984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18862" cy="9020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7289290" y="3251317"/>
            <a:ext cx="4107551" cy="3051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Exo</a:t>
            </a:r>
            <a:r>
              <a:rPr lang="en-US" b="true" sz="24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dus 13:21–22</a:t>
            </a:r>
          </a:p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"By day the LORD went ahead of them in a pillar of cloud to guide them on their way and by night in a pillar of fire to give them light..."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201508" y="1246754"/>
            <a:ext cx="223077" cy="537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BD59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name="AutoShape 4" id="4"/>
          <p:cNvSpPr/>
          <p:nvPr/>
        </p:nvSpPr>
        <p:spPr>
          <a:xfrm>
            <a:off x="1240296" y="6198619"/>
            <a:ext cx="4337658" cy="0"/>
          </a:xfrm>
          <a:prstGeom prst="line">
            <a:avLst/>
          </a:prstGeom>
          <a:ln cap="flat" w="38100">
            <a:solidFill>
              <a:srgbClr val="ED1B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1240296" y="5755043"/>
            <a:ext cx="2394396" cy="0"/>
          </a:xfrm>
          <a:prstGeom prst="line">
            <a:avLst/>
          </a:prstGeom>
          <a:ln cap="flat" w="38100">
            <a:solidFill>
              <a:srgbClr val="ED1B24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0513" y="5585791"/>
            <a:ext cx="6966983" cy="3413822"/>
          </a:xfrm>
          <a:custGeom>
            <a:avLst/>
            <a:gdLst/>
            <a:ahLst/>
            <a:cxnLst/>
            <a:rect r="r" b="b" t="t" l="l"/>
            <a:pathLst>
              <a:path h="3413822" w="6966983">
                <a:moveTo>
                  <a:pt x="0" y="0"/>
                </a:moveTo>
                <a:lnTo>
                  <a:pt x="6966983" y="0"/>
                </a:lnTo>
                <a:lnTo>
                  <a:pt x="6966983" y="3413821"/>
                </a:lnTo>
                <a:lnTo>
                  <a:pt x="0" y="34138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0513" y="5585791"/>
            <a:ext cx="6966983" cy="3413822"/>
          </a:xfrm>
          <a:custGeom>
            <a:avLst/>
            <a:gdLst/>
            <a:ahLst/>
            <a:cxnLst/>
            <a:rect r="r" b="b" t="t" l="l"/>
            <a:pathLst>
              <a:path h="3413822" w="6966983">
                <a:moveTo>
                  <a:pt x="0" y="0"/>
                </a:moveTo>
                <a:lnTo>
                  <a:pt x="6966983" y="0"/>
                </a:lnTo>
                <a:lnTo>
                  <a:pt x="6966983" y="3413821"/>
                </a:lnTo>
                <a:lnTo>
                  <a:pt x="0" y="34138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201508" y="1246754"/>
            <a:ext cx="223077" cy="537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BD59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699538" y="857250"/>
            <a:ext cx="6888924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PLAY VIDEO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DAHQVvh_rhg</dc:identifier>
  <dcterms:modified xsi:type="dcterms:W3CDTF">2011-08-01T06:04:30Z</dcterms:modified>
  <cp:revision>1</cp:revision>
  <dc:title>2</dc:title>
</cp:coreProperties>
</file>