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t="0" r="-6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t="0" r="-60" b="0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DAHOMsd4CWc</dc:identifier>
  <dcterms:modified xsi:type="dcterms:W3CDTF">2011-08-01T06:04:30Z</dcterms:modified>
  <cp:revision>1</cp:revision>
  <dc:title>Knowing God's Will</dc:title>
</cp:coreProperties>
</file>