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3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e74e80ff-9b56-4b76-ade9-46c4e2245fab-slide-0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2026-07-01T04:35:09Z</dcterms:created>
  <dcterms:modified xsi:type="dcterms:W3CDTF">2026-07-01T04:35:09Z</dcterms:modified>
</cp:coreProperties>
</file>