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slideMasters/slideMaster18.xml" ContentType="application/vnd.openxmlformats-officedocument.presentationml.slideMaster+xml"/>
  <Override PartName="/ppt/slides/slide18.xml" ContentType="application/vnd.openxmlformats-officedocument.presentationml.slide+xml"/>
  <Override PartName="/ppt/slideMasters/slideMaster19.xml" ContentType="application/vnd.openxmlformats-officedocument.presentationml.slideMaster+xml"/>
  <Override PartName="/ppt/slides/slide19.xml" ContentType="application/vnd.openxmlformats-officedocument.presentationml.slide+xml"/>
  <Override PartName="/ppt/slideMasters/slideMaster20.xml" ContentType="application/vnd.openxmlformats-officedocument.presentationml.slideMaster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</p:sldIdLst>
  <p:notesMasterIdLst>
    <p:notesMasterId r:id="rId22"/>
  </p:notesMasterIdLst>
  <p:sldSz cx="9144000" cy="5143500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notesMaster" Target="notesMasters/notesMaster1.xml"/><Relationship Id="rId23" Type="http://schemas.openxmlformats.org/officeDocument/2006/relationships/presProps" Target="presProps.xml"/><Relationship Id="rId24" Type="http://schemas.openxmlformats.org/officeDocument/2006/relationships/viewProps" Target="viewProps.xml"/><Relationship Id="rId25" Type="http://schemas.openxmlformats.org/officeDocument/2006/relationships/theme" Target="theme/theme1.xml"/><Relationship Id="rId26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1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8.xml"/>
		</Relationships>
</file>

<file path=ppt/notesSlides/_rels/notesSlide1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9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2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0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1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2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3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4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5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6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7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8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9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0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0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var/www/hgf-connect/public/uploads/presentations/slides/f1e7aa5b-2691-4e6e-a7ad-94babe5612c3-slide-001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var/www/hgf-connect/public/uploads/presentations/slides/f1e7aa5b-2691-4e6e-a7ad-94babe5612c3-slide-010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var/www/hgf-connect/public/uploads/presentations/slides/f1e7aa5b-2691-4e6e-a7ad-94babe5612c3-slide-011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var/www/hgf-connect/public/uploads/presentations/slides/f1e7aa5b-2691-4e6e-a7ad-94babe5612c3-slide-012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var/www/hgf-connect/public/uploads/presentations/slides/f1e7aa5b-2691-4e6e-a7ad-94babe5612c3-slide-013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var/www/hgf-connect/public/uploads/presentations/slides/f1e7aa5b-2691-4e6e-a7ad-94babe5612c3-slide-014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var/www/hgf-connect/public/uploads/presentations/slides/f1e7aa5b-2691-4e6e-a7ad-94babe5612c3-slide-015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var/www/hgf-connect/public/uploads/presentations/slides/f1e7aa5b-2691-4e6e-a7ad-94babe5612c3-slide-016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var/www/hgf-connect/public/uploads/presentations/slides/f1e7aa5b-2691-4e6e-a7ad-94babe5612c3-slide-017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var/www/hgf-connect/public/uploads/presentations/slides/f1e7aa5b-2691-4e6e-a7ad-94babe5612c3-slide-018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var/www/hgf-connect/public/uploads/presentations/slides/f1e7aa5b-2691-4e6e-a7ad-94babe5612c3-slide-019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var/www/hgf-connect/public/uploads/presentations/slides/f1e7aa5b-2691-4e6e-a7ad-94babe5612c3-slide-002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var/www/hgf-connect/public/uploads/presentations/slides/f1e7aa5b-2691-4e6e-a7ad-94babe5612c3-slide-020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var/www/hgf-connect/public/uploads/presentations/slides/f1e7aa5b-2691-4e6e-a7ad-94babe5612c3-slide-003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var/www/hgf-connect/public/uploads/presentations/slides/f1e7aa5b-2691-4e6e-a7ad-94babe5612c3-slide-004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var/www/hgf-connect/public/uploads/presentations/slides/f1e7aa5b-2691-4e6e-a7ad-94babe5612c3-slide-005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var/www/hgf-connect/public/uploads/presentations/slides/f1e7aa5b-2691-4e6e-a7ad-94babe5612c3-slide-006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var/www/hgf-connect/public/uploads/presentations/slides/f1e7aa5b-2691-4e6e-a7ad-94babe5612c3-slide-007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var/www/hgf-connect/public/uploads/presentations/slides/f1e7aa5b-2691-4e6e-a7ad-94babe5612c3-slide-008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var/www/hgf-connect/public/uploads/presentations/slides/f1e7aa5b-2691-4e6e-a7ad-94babe5612c3-slide-009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20</Slides>
  <Notes>20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3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2026-07-15T08:47:54Z</dcterms:created>
  <dcterms:modified xsi:type="dcterms:W3CDTF">2026-07-15T08:47:54Z</dcterms:modified>
</cp:coreProperties>
</file>