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</p:sldIdLst>
  <p:sldSz cx="18288000" cy="10287000"/>
  <p:notesSz cx="6858000" cy="9144000"/>
  <p:embeddedFontLst>
    <p:embeddedFont>
      <p:font typeface="Canva Sans Bold" charset="1" panose="020B0803030501040103"/>
      <p:regular r:id="rId42"/>
    </p:embeddedFont>
    <p:embeddedFont>
      <p:font typeface="Canva Sans Bold Italics" charset="1" panose="020B0803030501040103"/>
      <p:regular r:id="rId4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slides/slide31.xml" Type="http://schemas.openxmlformats.org/officeDocument/2006/relationships/slide"/><Relationship Id="rId37" Target="slides/slide32.xml" Type="http://schemas.openxmlformats.org/officeDocument/2006/relationships/slide"/><Relationship Id="rId38" Target="slides/slide33.xml" Type="http://schemas.openxmlformats.org/officeDocument/2006/relationships/slide"/><Relationship Id="rId39" Target="slides/slide34.xml" Type="http://schemas.openxmlformats.org/officeDocument/2006/relationships/slide"/><Relationship Id="rId4" Target="theme/theme1.xml" Type="http://schemas.openxmlformats.org/officeDocument/2006/relationships/theme"/><Relationship Id="rId40" Target="slides/slide35.xml" Type="http://schemas.openxmlformats.org/officeDocument/2006/relationships/slide"/><Relationship Id="rId41" Target="slides/slide36.xml" Type="http://schemas.openxmlformats.org/officeDocument/2006/relationships/slide"/><Relationship Id="rId42" Target="fonts/font42.fntdata" Type="http://schemas.openxmlformats.org/officeDocument/2006/relationships/font"/><Relationship Id="rId43" Target="fonts/font43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0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.pn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4.pn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5.pn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6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7.pn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8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0.pn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1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3.pn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4.pn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5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6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7.pn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9.png" Type="http://schemas.openxmlformats.org/officeDocument/2006/relationships/image"/></Relationships>
</file>

<file path=ppt/slides/_rels/slide3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0.png" Type="http://schemas.openxmlformats.org/officeDocument/2006/relationships/image"/></Relationships>
</file>

<file path=ppt/slides/_rels/slide3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1.png" Type="http://schemas.openxmlformats.org/officeDocument/2006/relationships/image"/></Relationships>
</file>

<file path=ppt/slides/_rels/slide3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/Relationships>
</file>

<file path=ppt/slides/_rels/slide3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/Relationships>
</file>

<file path=ppt/slides/_rels/slide3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4.png" Type="http://schemas.openxmlformats.org/officeDocument/2006/relationships/image"/></Relationships>
</file>

<file path=ppt/slides/_rels/slide3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31313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7063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9915767" y="2681744"/>
            <a:ext cx="7138126" cy="159423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276"/>
              </a:lnSpc>
            </a:pPr>
            <a:r>
              <a:rPr lang="en-US" sz="3054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“Take off this panel, </a:t>
            </a:r>
          </a:p>
          <a:p>
            <a:pPr algn="ctr">
              <a:lnSpc>
                <a:spcPts val="4276"/>
              </a:lnSpc>
            </a:pPr>
            <a:r>
              <a:rPr lang="en-US" sz="3054" b="true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unwind the coil</a:t>
            </a:r>
            <a:r>
              <a:rPr lang="en-US" b="true" sz="30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from this exact point, </a:t>
            </a:r>
          </a:p>
          <a:p>
            <a:pPr algn="ctr">
              <a:lnSpc>
                <a:spcPts val="4276"/>
              </a:lnSpc>
              <a:spcBef>
                <a:spcPct val="0"/>
              </a:spcBef>
            </a:pPr>
            <a:r>
              <a:rPr lang="en-US" b="true" sz="3054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and remove 16 turns of wire.” 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4552239" y="1155238"/>
            <a:ext cx="9183523" cy="15666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b="true" sz="9200">
                <a:solidFill>
                  <a:srgbClr val="ED1B2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$10,000 invoice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782236" y="0"/>
            <a:ext cx="14531275" cy="7634596"/>
          </a:xfrm>
          <a:custGeom>
            <a:avLst/>
            <a:gdLst/>
            <a:ahLst/>
            <a:cxnLst/>
            <a:rect r="r" b="b" t="t" l="l"/>
            <a:pathLst>
              <a:path h="7634596" w="14531275">
                <a:moveTo>
                  <a:pt x="0" y="0"/>
                </a:moveTo>
                <a:lnTo>
                  <a:pt x="14531275" y="0"/>
                </a:lnTo>
                <a:lnTo>
                  <a:pt x="14531275" y="7634596"/>
                </a:lnTo>
                <a:lnTo>
                  <a:pt x="0" y="76345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26" r="0" b="-26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793" r="0" b="-793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105071" y="3038418"/>
            <a:ext cx="3293897" cy="679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HENRY FORD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1" t="0" r="-353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2633597" cy="679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PROBLEM: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1028700" y="1574734"/>
            <a:ext cx="10134673" cy="49777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060"/>
              </a:lnSpc>
            </a:pPr>
            <a:r>
              <a:rPr lang="en-US" sz="2900" i="true" b="true">
                <a:solidFill>
                  <a:srgbClr val="000000"/>
                </a:solidFill>
                <a:latin typeface="Canva Sans Bold Italics"/>
                <a:ea typeface="Canva Sans Bold Italics"/>
                <a:cs typeface="Canva Sans Bold Italics"/>
                <a:sym typeface="Canva Sans Bold Italics"/>
              </a:rPr>
              <a:t>One of his giant generators in his Michigan plant failed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1" t="0" r="-353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5337969" cy="679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CHARLES</a:t>
            </a:r>
            <a:r>
              <a:rPr lang="en-US" b="true" sz="39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STEINMETZ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531" t="0" r="-3531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8700" y="952500"/>
            <a:ext cx="5337969" cy="67938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CHARLES</a:t>
            </a:r>
            <a:r>
              <a:rPr lang="en-US" b="true" sz="3999">
                <a:solidFill>
                  <a:srgbClr val="FFFFFF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 STEINMETZ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DAHPswSehF8</dc:identifier>
  <dcterms:modified xsi:type="dcterms:W3CDTF">2011-08-01T06:04:30Z</dcterms:modified>
  <cp:revision>1</cp:revision>
  <dc:title>God's Wisdom: How to Walk Wisely</dc:title>
</cp:coreProperties>
</file>